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handoutMasterIdLst>
    <p:handoutMasterId r:id="rId8"/>
  </p:handoutMasterIdLst>
  <p:sldIdLst>
    <p:sldId id="313" r:id="rId2"/>
    <p:sldId id="339" r:id="rId3"/>
    <p:sldId id="336" r:id="rId4"/>
    <p:sldId id="337" r:id="rId5"/>
    <p:sldId id="341" r:id="rId6"/>
    <p:sldId id="338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79AA"/>
    <a:srgbClr val="F2E3AC"/>
    <a:srgbClr val="0033CC"/>
    <a:srgbClr val="AEEDF0"/>
    <a:srgbClr val="FF0000"/>
    <a:srgbClr val="808000"/>
    <a:srgbClr val="996633"/>
    <a:srgbClr val="CCCCFF"/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 autoAdjust="0"/>
  </p:normalViewPr>
  <p:slideViewPr>
    <p:cSldViewPr>
      <p:cViewPr>
        <p:scale>
          <a:sx n="100" d="100"/>
          <a:sy n="100" d="100"/>
        </p:scale>
        <p:origin x="-1014" y="7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uk-UA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uk-UA"/>
          </a:p>
        </p:txBody>
      </p:sp>
      <p:sp>
        <p:nvSpPr>
          <p:cNvPr id="143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uk-UA"/>
          </a:p>
        </p:txBody>
      </p:sp>
      <p:sp>
        <p:nvSpPr>
          <p:cNvPr id="143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BADBB74-2F26-4662-91D1-CA69CCE59D80}" type="slidenum">
              <a:rPr lang="uk-UA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uk-UA" sz="2400">
              <a:latin typeface="Times New Roman" pitchFamily="18" charset="0"/>
            </a:endParaRPr>
          </a:p>
        </p:txBody>
      </p:sp>
      <p:sp>
        <p:nvSpPr>
          <p:cNvPr id="174083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uk-UA" sz="2400">
              <a:latin typeface="Times New Roman" pitchFamily="18" charset="0"/>
            </a:endParaRPr>
          </a:p>
        </p:txBody>
      </p:sp>
      <p:sp>
        <p:nvSpPr>
          <p:cNvPr id="174084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uk-UA"/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uk-UA"/>
              <a:t>Образец заголовка</a:t>
            </a:r>
          </a:p>
        </p:txBody>
      </p:sp>
      <p:sp>
        <p:nvSpPr>
          <p:cNvPr id="17408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uk-UA"/>
              <a:t>Образец подзаголовка</a:t>
            </a:r>
          </a:p>
        </p:txBody>
      </p:sp>
      <p:sp>
        <p:nvSpPr>
          <p:cNvPr id="174087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17408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174089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AE4B1990-35C4-44B3-911C-E55A2DD6BAF9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8D2474-F3A1-4F61-B552-1C6F2081E33F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A8114E-E6BE-4C2F-AE72-A004B8670D58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762000" y="1905000"/>
            <a:ext cx="7696200" cy="40386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62000" y="6391275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104D25FD-9B27-45A3-96F2-326E42A77F28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2BC81F-5B8D-4031-9283-168B5F20E0B7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0A275-6669-4A7E-95D3-4475003B5101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74D0F6-7191-467D-8596-CA355AE6023E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1CF325-7C26-4CD3-806C-C955DB1CA8F0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C3B44E-67E7-47B1-989C-4CDCA519B1B1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14F37E-0A04-4DAA-856A-A4F43BD120FD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11FC05-BD97-4432-81CD-95B86D54B3B4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596B6-21ED-4B45-8F7A-13B78D2CCC06}" type="slidenum">
              <a:rPr lang="uk-UA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Образец заголовка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</a:p>
        </p:txBody>
      </p:sp>
      <p:sp>
        <p:nvSpPr>
          <p:cNvPr id="173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uk-UA"/>
          </a:p>
        </p:txBody>
      </p:sp>
      <p:sp>
        <p:nvSpPr>
          <p:cNvPr id="173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uk-UA"/>
          </a:p>
        </p:txBody>
      </p:sp>
      <p:sp>
        <p:nvSpPr>
          <p:cNvPr id="173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6EA5B16C-00F4-434D-BEBA-36B1AD113176}" type="slidenum">
              <a:rPr lang="uk-UA"/>
              <a:pPr/>
              <a:t>‹#›</a:t>
            </a:fld>
            <a:endParaRPr lang="uk-UA"/>
          </a:p>
        </p:txBody>
      </p:sp>
      <p:grpSp>
        <p:nvGrpSpPr>
          <p:cNvPr id="173063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173064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uk-UA" sz="2400">
                <a:latin typeface="Times New Roman" pitchFamily="18" charset="0"/>
              </a:endParaRPr>
            </a:p>
          </p:txBody>
        </p:sp>
        <p:sp>
          <p:nvSpPr>
            <p:cNvPr id="173065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2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r>
              <a:rPr lang="uk-UA" sz="2800" u="sng" dirty="0" smtClean="0">
                <a:solidFill>
                  <a:srgbClr val="006699"/>
                </a:solidFill>
              </a:rPr>
              <a:t>Знання – це ключ, </a:t>
            </a:r>
            <a:br>
              <a:rPr lang="uk-UA" sz="2800" u="sng" dirty="0" smtClean="0">
                <a:solidFill>
                  <a:srgbClr val="006699"/>
                </a:solidFill>
              </a:rPr>
            </a:br>
            <a:r>
              <a:rPr lang="uk-UA" sz="2800" u="sng" dirty="0" smtClean="0">
                <a:solidFill>
                  <a:srgbClr val="006699"/>
                </a:solidFill>
              </a:rPr>
              <a:t>а вміння вчитись - шлях до нього!</a:t>
            </a:r>
            <a:endParaRPr lang="ru-RU" sz="2800" u="sng" dirty="0">
              <a:solidFill>
                <a:srgbClr val="006699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857356" y="3567113"/>
            <a:ext cx="5286412" cy="1719275"/>
          </a:xfrm>
          <a:solidFill>
            <a:srgbClr val="CCCCFF"/>
          </a:solidFill>
          <a:ln>
            <a:solidFill>
              <a:schemeClr val="bg2"/>
            </a:solidFill>
          </a:ln>
        </p:spPr>
        <p:txBody>
          <a:bodyPr/>
          <a:lstStyle/>
          <a:p>
            <a:r>
              <a:rPr lang="uk-UA" sz="2000" dirty="0" smtClean="0">
                <a:solidFill>
                  <a:srgbClr val="0033CC"/>
                </a:solidFill>
              </a:rPr>
              <a:t/>
            </a:r>
            <a:br>
              <a:rPr lang="uk-UA" sz="2000" dirty="0" smtClean="0">
                <a:solidFill>
                  <a:srgbClr val="0033CC"/>
                </a:solidFill>
              </a:rPr>
            </a:br>
            <a:r>
              <a:rPr lang="uk-UA" sz="2400" u="sng" dirty="0" smtClean="0">
                <a:solidFill>
                  <a:srgbClr val="006699"/>
                </a:solidFill>
              </a:rPr>
              <a:t/>
            </a:r>
            <a:br>
              <a:rPr lang="uk-UA" sz="2400" u="sng" dirty="0" smtClean="0">
                <a:solidFill>
                  <a:srgbClr val="006699"/>
                </a:solidFill>
              </a:rPr>
            </a:br>
            <a:r>
              <a:rPr lang="uk-UA" sz="2400" u="sng" dirty="0" smtClean="0">
                <a:solidFill>
                  <a:srgbClr val="006699"/>
                </a:solidFill>
              </a:rPr>
              <a:t/>
            </a:r>
            <a:br>
              <a:rPr lang="uk-UA" sz="2400" u="sng" dirty="0" smtClean="0">
                <a:solidFill>
                  <a:srgbClr val="006699"/>
                </a:solidFill>
              </a:rPr>
            </a:br>
            <a:endParaRPr lang="ru-RU" sz="2400" dirty="0"/>
          </a:p>
        </p:txBody>
      </p:sp>
      <p:pic>
        <p:nvPicPr>
          <p:cNvPr id="1027" name="Picture 3" descr="C:\Users\1\Desktop\fgj,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3571876"/>
            <a:ext cx="2695575" cy="16954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pic>
        <p:nvPicPr>
          <p:cNvPr id="1028" name="Picture 4" descr="C:\Users\1\Desktop\Нові фотоприкраси\Новая папка\du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3571876"/>
            <a:ext cx="2619375" cy="1743075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r>
              <a:rPr lang="uk-UA" sz="2400" i="0" dirty="0">
                <a:ln>
                  <a:solidFill>
                    <a:schemeClr val="accent4">
                      <a:lumMod val="65000"/>
                      <a:lumOff val="35000"/>
                    </a:schemeClr>
                  </a:solidFill>
                </a:ln>
                <a:solidFill>
                  <a:srgbClr val="0033CC"/>
                </a:solidFill>
              </a:rPr>
              <a:t/>
            </a:r>
            <a:br>
              <a:rPr lang="uk-UA" sz="2400" i="0" dirty="0">
                <a:ln>
                  <a:solidFill>
                    <a:schemeClr val="accent4">
                      <a:lumMod val="65000"/>
                      <a:lumOff val="35000"/>
                    </a:schemeClr>
                  </a:solidFill>
                </a:ln>
                <a:solidFill>
                  <a:srgbClr val="0033CC"/>
                </a:solidFill>
              </a:rPr>
            </a:br>
            <a:r>
              <a:rPr lang="uk-UA" sz="2400" i="0" dirty="0">
                <a:ln>
                  <a:solidFill>
                    <a:schemeClr val="accent4">
                      <a:lumMod val="65000"/>
                      <a:lumOff val="35000"/>
                    </a:schemeClr>
                  </a:solidFill>
                </a:ln>
                <a:solidFill>
                  <a:srgbClr val="0033CC"/>
                </a:solidFill>
              </a:rPr>
              <a:t/>
            </a:r>
            <a:br>
              <a:rPr lang="uk-UA" sz="2400" i="0" dirty="0">
                <a:ln>
                  <a:solidFill>
                    <a:schemeClr val="accent4">
                      <a:lumMod val="65000"/>
                      <a:lumOff val="35000"/>
                    </a:schemeClr>
                  </a:solidFill>
                </a:ln>
                <a:solidFill>
                  <a:srgbClr val="0033CC"/>
                </a:solidFill>
              </a:rPr>
            </a:br>
            <a:r>
              <a:rPr lang="uk-UA" sz="2800" u="sng" dirty="0" smtClean="0">
                <a:ln>
                  <a:solidFill>
                    <a:schemeClr val="accent4">
                      <a:lumMod val="65000"/>
                      <a:lumOff val="35000"/>
                    </a:schemeClr>
                  </a:solidFill>
                </a:ln>
                <a:solidFill>
                  <a:srgbClr val="006699"/>
                </a:solidFill>
              </a:rPr>
              <a:t>Тире між підметом і присудком</a:t>
            </a:r>
            <a:r>
              <a:rPr lang="uk-UA" sz="2800" u="sng" dirty="0">
                <a:ln>
                  <a:solidFill>
                    <a:schemeClr val="accent4">
                      <a:lumMod val="65000"/>
                      <a:lumOff val="35000"/>
                    </a:schemeClr>
                  </a:solidFill>
                </a:ln>
                <a:solidFill>
                  <a:srgbClr val="006699"/>
                </a:solidFill>
              </a:rPr>
              <a:t/>
            </a:r>
            <a:br>
              <a:rPr lang="uk-UA" sz="2800" u="sng" dirty="0">
                <a:ln>
                  <a:solidFill>
                    <a:schemeClr val="accent4">
                      <a:lumMod val="65000"/>
                      <a:lumOff val="35000"/>
                    </a:schemeClr>
                  </a:solidFill>
                </a:ln>
                <a:solidFill>
                  <a:srgbClr val="006699"/>
                </a:solidFill>
              </a:rPr>
            </a:br>
            <a:r>
              <a:rPr lang="uk-UA" sz="2800" u="sng" dirty="0">
                <a:ln>
                  <a:solidFill>
                    <a:schemeClr val="accent4">
                      <a:lumMod val="65000"/>
                      <a:lumOff val="35000"/>
                    </a:schemeClr>
                  </a:solidFill>
                </a:ln>
                <a:solidFill>
                  <a:srgbClr val="006699"/>
                </a:solidFill>
              </a:rPr>
              <a:t/>
            </a:r>
            <a:br>
              <a:rPr lang="uk-UA" sz="2800" u="sng" dirty="0">
                <a:ln>
                  <a:solidFill>
                    <a:schemeClr val="accent4">
                      <a:lumMod val="65000"/>
                      <a:lumOff val="35000"/>
                    </a:schemeClr>
                  </a:solidFill>
                </a:ln>
                <a:solidFill>
                  <a:srgbClr val="006699"/>
                </a:solidFill>
              </a:rPr>
            </a:br>
            <a:endParaRPr lang="ru-RU" sz="2800" u="sng" dirty="0">
              <a:ln>
                <a:solidFill>
                  <a:schemeClr val="accent4">
                    <a:lumMod val="65000"/>
                    <a:lumOff val="35000"/>
                  </a:schemeClr>
                </a:solidFill>
              </a:ln>
              <a:solidFill>
                <a:srgbClr val="006699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solidFill>
            <a:srgbClr val="CCCCFF"/>
          </a:solidFill>
          <a:ln>
            <a:solidFill>
              <a:schemeClr val="bg2"/>
            </a:solidFill>
          </a:ln>
        </p:spPr>
        <p:txBody>
          <a:bodyPr/>
          <a:lstStyle/>
          <a:p>
            <a:r>
              <a:rPr lang="ru-RU" sz="1800" i="1" dirty="0" smtClean="0"/>
              <a:t>Мета: </a:t>
            </a:r>
            <a:endParaRPr lang="en-US" sz="1800" i="1" dirty="0" smtClean="0"/>
          </a:p>
          <a:p>
            <a:r>
              <a:rPr lang="ru-RU" sz="1800" i="1" dirty="0" err="1" smtClean="0"/>
              <a:t>навчити</a:t>
            </a:r>
            <a:r>
              <a:rPr lang="en-US" sz="1800" i="1" dirty="0" smtClean="0"/>
              <a:t>c</a:t>
            </a:r>
            <a:r>
              <a:rPr lang="uk-UA" sz="1800" i="1" dirty="0" smtClean="0"/>
              <a:t>я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будувати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і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доречно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застосовувати</a:t>
            </a:r>
            <a:r>
              <a:rPr lang="ru-RU" sz="1800" i="1" dirty="0" smtClean="0"/>
              <a:t> в </a:t>
            </a:r>
            <a:r>
              <a:rPr lang="ru-RU" sz="1800" i="1" dirty="0" err="1" smtClean="0"/>
              <a:t>усному</a:t>
            </a:r>
            <a:r>
              <a:rPr lang="ru-RU" sz="1800" i="1" dirty="0" smtClean="0"/>
              <a:t> та </a:t>
            </a:r>
            <a:r>
              <a:rPr lang="ru-RU" sz="1800" i="1" dirty="0" err="1" smtClean="0"/>
              <a:t>писемному</a:t>
            </a:r>
            <a:r>
              <a:rPr lang="ru-RU" sz="1800" i="1" dirty="0" smtClean="0"/>
              <a:t>  </a:t>
            </a:r>
            <a:r>
              <a:rPr lang="ru-RU" sz="1800" i="1" dirty="0" err="1" smtClean="0"/>
              <a:t>мовленні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речення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з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пропущеним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дієсловом-зв'язкою</a:t>
            </a:r>
            <a:r>
              <a:rPr lang="ru-RU" sz="1800" i="1" dirty="0" smtClean="0"/>
              <a:t>, правильно </a:t>
            </a:r>
            <a:r>
              <a:rPr lang="ru-RU" sz="1800" i="1" dirty="0" err="1" smtClean="0"/>
              <a:t>ставити</a:t>
            </a:r>
            <a:r>
              <a:rPr lang="ru-RU" sz="1800" i="1" dirty="0" smtClean="0"/>
              <a:t> в них </a:t>
            </a:r>
            <a:r>
              <a:rPr lang="ru-RU" sz="1800" i="1" dirty="0" err="1" smtClean="0"/>
              <a:t>розділові</a:t>
            </a:r>
            <a:r>
              <a:rPr lang="ru-RU" sz="1800" i="1" dirty="0" smtClean="0"/>
              <a:t> </a:t>
            </a:r>
            <a:r>
              <a:rPr lang="ru-RU" sz="1800" i="1" dirty="0" smtClean="0"/>
              <a:t>знаки. </a:t>
            </a:r>
            <a:endParaRPr lang="ru-RU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726" name="Rectangle 46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496300" cy="1512888"/>
          </a:xfrm>
        </p:spPr>
        <p:txBody>
          <a:bodyPr/>
          <a:lstStyle/>
          <a:p>
            <a:pPr algn="ctr"/>
            <a:r>
              <a:rPr lang="uk-UA" sz="2000" dirty="0"/>
              <a:t/>
            </a:r>
            <a:br>
              <a:rPr lang="uk-UA" sz="2000" dirty="0"/>
            </a:br>
            <a:r>
              <a:rPr lang="uk-UA" sz="2000" dirty="0"/>
              <a:t/>
            </a:r>
            <a:br>
              <a:rPr lang="uk-UA" sz="2000" dirty="0"/>
            </a:br>
            <a:endParaRPr lang="uk-UA" sz="2900" dirty="0"/>
          </a:p>
        </p:txBody>
      </p:sp>
      <p:graphicFrame>
        <p:nvGraphicFramePr>
          <p:cNvPr id="199824" name="Group 144"/>
          <p:cNvGraphicFramePr>
            <a:graphicFrameLocks noGrp="1"/>
          </p:cNvGraphicFramePr>
          <p:nvPr>
            <p:ph idx="1"/>
          </p:nvPr>
        </p:nvGraphicFramePr>
        <p:xfrm>
          <a:off x="323850" y="1916113"/>
          <a:ext cx="8496300" cy="4572000"/>
        </p:xfrm>
        <a:graphic>
          <a:graphicData uri="http://schemas.openxmlformats.org/drawingml/2006/table">
            <a:tbl>
              <a:tblPr/>
              <a:tblGrid>
                <a:gridCol w="3648075"/>
                <a:gridCol w="1035050"/>
                <a:gridCol w="3813175"/>
              </a:tblGrid>
              <a:tr h="574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i="1" dirty="0" err="1" smtClean="0"/>
                        <a:t>Речення</a:t>
                      </a:r>
                      <a:r>
                        <a:rPr lang="ru-RU" sz="2000" i="1" dirty="0" smtClean="0"/>
                        <a:t> </a:t>
                      </a:r>
                      <a:r>
                        <a:rPr lang="ru-RU" sz="2000" i="1" dirty="0" err="1" smtClean="0"/>
                        <a:t>з</a:t>
                      </a:r>
                      <a:r>
                        <a:rPr lang="ru-RU" sz="2000" i="1" dirty="0" smtClean="0"/>
                        <a:t> </a:t>
                      </a:r>
                      <a:r>
                        <a:rPr lang="ru-RU" sz="2000" i="1" dirty="0" err="1" smtClean="0"/>
                        <a:t>дієсловом-зв'язкою</a:t>
                      </a:r>
                      <a:endParaRPr kumimoji="0" lang="uk-U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uk-U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i="1" dirty="0" err="1" smtClean="0"/>
                        <a:t>Речення</a:t>
                      </a:r>
                      <a:r>
                        <a:rPr lang="ru-RU" sz="2000" i="1" dirty="0" smtClean="0"/>
                        <a:t> </a:t>
                      </a:r>
                      <a:r>
                        <a:rPr lang="ru-RU" sz="2000" i="1" dirty="0" err="1" smtClean="0"/>
                        <a:t>з</a:t>
                      </a:r>
                      <a:r>
                        <a:rPr lang="ru-RU" sz="2000" i="1" dirty="0" smtClean="0"/>
                        <a:t> </a:t>
                      </a:r>
                      <a:r>
                        <a:rPr lang="ru-RU" sz="2000" i="1" dirty="0" err="1" smtClean="0"/>
                        <a:t>пропущеним</a:t>
                      </a:r>
                      <a:r>
                        <a:rPr lang="ru-RU" sz="2000" i="1" dirty="0" smtClean="0"/>
                        <a:t> </a:t>
                      </a:r>
                      <a:r>
                        <a:rPr lang="ru-RU" sz="2000" i="1" dirty="0" err="1" smtClean="0"/>
                        <a:t>дієсловом-зв'язкою</a:t>
                      </a:r>
                      <a:endParaRPr kumimoji="0" lang="uk-U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uk-UA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</a:rPr>
                        <a:t>Діти є надією людства.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uk-U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</a:rPr>
                        <a:t>Діти – надія людства.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</a:tr>
              <a:tr h="26511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uk-UA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Книга є джерелом знань.</a:t>
                      </a:r>
                      <a:endParaRPr kumimoji="0" lang="uk-UA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uk-UA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Книга  </a:t>
                      </a: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</a:rPr>
                        <a:t>– </a:t>
                      </a: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джерело знань.</a:t>
                      </a:r>
                      <a:endParaRPr kumimoji="0" lang="uk-UA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</a:tr>
              <a:tr h="2667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uk-UA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Окрасою людини є праця.</a:t>
                      </a:r>
                      <a:endParaRPr kumimoji="0" lang="uk-UA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uk-U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</a:rPr>
                        <a:t>Праця – окраса людини.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</a:tr>
              <a:tr h="19685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uk-UA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+mn-lt"/>
                        </a:rPr>
                        <a:t>Здоров'я є найбільшим багатством.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uk-U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</a:rPr>
                        <a:t>Здоров'я – найбільше багатство.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sp>
        <p:nvSpPr>
          <p:cNvPr id="199794" name="Line 114"/>
          <p:cNvSpPr>
            <a:spLocks noChangeShapeType="1"/>
          </p:cNvSpPr>
          <p:nvPr/>
        </p:nvSpPr>
        <p:spPr bwMode="auto">
          <a:xfrm>
            <a:off x="4000496" y="3286124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199795" name="Line 115"/>
          <p:cNvSpPr>
            <a:spLocks noChangeShapeType="1"/>
          </p:cNvSpPr>
          <p:nvPr/>
        </p:nvSpPr>
        <p:spPr bwMode="auto">
          <a:xfrm>
            <a:off x="4000496" y="4214818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199796" name="Line 116"/>
          <p:cNvSpPr>
            <a:spLocks noChangeShapeType="1"/>
          </p:cNvSpPr>
          <p:nvPr/>
        </p:nvSpPr>
        <p:spPr bwMode="auto">
          <a:xfrm>
            <a:off x="4000496" y="5286388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199797" name="Line 117"/>
          <p:cNvSpPr>
            <a:spLocks noChangeShapeType="1"/>
          </p:cNvSpPr>
          <p:nvPr/>
        </p:nvSpPr>
        <p:spPr bwMode="auto">
          <a:xfrm>
            <a:off x="4000496" y="6072206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ru-RU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785786" y="357166"/>
            <a:ext cx="7772400" cy="1143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000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Порівняйте і зробіть </a:t>
            </a:r>
            <a:r>
              <a:rPr kumimoji="0" lang="uk-UA" sz="4000" b="0" i="1" u="none" strike="noStrike" kern="0" cap="none" spc="0" normalizeH="0" baseline="0" noProof="0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chemeClr val="accent4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висновки</a:t>
            </a:r>
            <a:endParaRPr kumimoji="0" lang="ru-RU" sz="4000" b="0" i="1" u="sng" strike="noStrike" kern="0" cap="none" spc="0" normalizeH="0" baseline="0" noProof="0" dirty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chemeClr val="accent4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60350"/>
            <a:ext cx="8024842" cy="1382700"/>
          </a:xfrm>
        </p:spPr>
        <p:txBody>
          <a:bodyPr/>
          <a:lstStyle/>
          <a:p>
            <a:r>
              <a:rPr lang="uk-UA" dirty="0" smtClean="0"/>
              <a:t>        Ставити чи не ставити? </a:t>
            </a:r>
            <a:br>
              <a:rPr lang="uk-UA" dirty="0" smtClean="0"/>
            </a:br>
            <a:r>
              <a:rPr lang="uk-UA" dirty="0" smtClean="0"/>
              <a:t>СТАВИТИ !           НЕ СТАВИТИ?!</a:t>
            </a:r>
            <a:endParaRPr lang="uk-UA" dirty="0"/>
          </a:p>
        </p:txBody>
      </p:sp>
      <p:sp>
        <p:nvSpPr>
          <p:cNvPr id="204803" name="Rectangle 3" descr="Голубая тисненая бумага"/>
          <p:cNvSpPr>
            <a:spLocks noGrp="1" noChangeArrowheads="1"/>
          </p:cNvSpPr>
          <p:nvPr>
            <p:ph type="body" sz="half" idx="1"/>
          </p:nvPr>
        </p:nvSpPr>
        <p:spPr>
          <a:xfrm>
            <a:off x="428596" y="1857364"/>
            <a:ext cx="4143404" cy="4143404"/>
          </a:xfrm>
          <a:blipFill>
            <a:blip r:embed="rId2" cstate="print"/>
            <a:tile tx="0" ty="0" sx="100000" sy="100000" flip="none" algn="tl"/>
          </a:blipFill>
          <a:ln>
            <a:solidFill>
              <a:srgbClr val="6A79AA"/>
            </a:solidFill>
          </a:ln>
        </p:spPr>
        <p:txBody>
          <a:bodyPr/>
          <a:lstStyle/>
          <a:p>
            <a:pPr marL="2628900" lvl="6" indent="0" algn="ctr">
              <a:lnSpc>
                <a:spcPct val="80000"/>
              </a:lnSpc>
              <a:buNone/>
            </a:pPr>
            <a:endParaRPr lang="uk-UA" sz="1400" dirty="0" smtClean="0">
              <a:solidFill>
                <a:srgbClr val="0033CC"/>
              </a:solidFill>
            </a:endParaRPr>
          </a:p>
          <a:p>
            <a:pPr marL="2628900" lvl="6" indent="0" algn="ctr">
              <a:lnSpc>
                <a:spcPct val="80000"/>
              </a:lnSpc>
              <a:buNone/>
            </a:pPr>
            <a:endParaRPr lang="uk-UA" sz="1400" dirty="0" smtClean="0">
              <a:solidFill>
                <a:srgbClr val="0033CC"/>
              </a:solidFill>
            </a:endParaRPr>
          </a:p>
          <a:p>
            <a:pPr marL="2628900" lvl="6" indent="0" algn="ctr">
              <a:lnSpc>
                <a:spcPct val="80000"/>
              </a:lnSpc>
              <a:buNone/>
            </a:pPr>
            <a:endParaRPr lang="uk-UA" sz="1400" dirty="0" smtClean="0">
              <a:solidFill>
                <a:srgbClr val="0033CC"/>
              </a:solidFill>
            </a:endParaRPr>
          </a:p>
          <a:p>
            <a:pPr marL="2628900" lvl="6" indent="0" algn="ctr">
              <a:lnSpc>
                <a:spcPct val="80000"/>
              </a:lnSpc>
              <a:buNone/>
            </a:pPr>
            <a:endParaRPr lang="uk-UA" sz="1400" dirty="0" smtClean="0">
              <a:solidFill>
                <a:srgbClr val="0033CC"/>
              </a:solidFill>
            </a:endParaRPr>
          </a:p>
          <a:p>
            <a:pPr marL="2628900" lvl="6" indent="0" algn="ctr">
              <a:lnSpc>
                <a:spcPct val="80000"/>
              </a:lnSpc>
              <a:buNone/>
            </a:pPr>
            <a:endParaRPr lang="uk-UA" sz="1400" dirty="0" smtClean="0">
              <a:solidFill>
                <a:srgbClr val="0033CC"/>
              </a:solidFill>
            </a:endParaRPr>
          </a:p>
          <a:p>
            <a:pPr marL="2628900" lvl="6" indent="0" algn="ctr">
              <a:lnSpc>
                <a:spcPct val="80000"/>
              </a:lnSpc>
              <a:buNone/>
            </a:pPr>
            <a:endParaRPr lang="uk-UA" sz="1400" dirty="0" smtClean="0">
              <a:solidFill>
                <a:srgbClr val="0033CC"/>
              </a:solidFill>
            </a:endParaRPr>
          </a:p>
          <a:p>
            <a:pPr marL="2628900" lvl="6" indent="0" algn="ctr">
              <a:lnSpc>
                <a:spcPct val="80000"/>
              </a:lnSpc>
              <a:buNone/>
            </a:pPr>
            <a:endParaRPr lang="uk-UA" sz="1400" dirty="0" smtClean="0">
              <a:solidFill>
                <a:srgbClr val="0033CC"/>
              </a:solidFill>
            </a:endParaRPr>
          </a:p>
          <a:p>
            <a:pPr marL="2628900" lvl="6" indent="0" algn="ctr">
              <a:lnSpc>
                <a:spcPct val="80000"/>
              </a:lnSpc>
              <a:buNone/>
            </a:pPr>
            <a:endParaRPr lang="uk-UA" sz="1400" dirty="0" smtClean="0">
              <a:solidFill>
                <a:srgbClr val="0033CC"/>
              </a:solidFill>
            </a:endParaRPr>
          </a:p>
          <a:p>
            <a:pPr marL="2628900" lvl="6" indent="0" algn="ctr">
              <a:lnSpc>
                <a:spcPct val="80000"/>
              </a:lnSpc>
              <a:buNone/>
            </a:pPr>
            <a:endParaRPr lang="uk-UA" sz="1400" dirty="0" smtClean="0">
              <a:solidFill>
                <a:srgbClr val="0033CC"/>
              </a:solidFill>
            </a:endParaRPr>
          </a:p>
          <a:p>
            <a:pPr marL="2628900" lvl="6" indent="0" algn="ctr">
              <a:lnSpc>
                <a:spcPct val="80000"/>
              </a:lnSpc>
              <a:buNone/>
            </a:pPr>
            <a:endParaRPr lang="uk-UA" sz="1400" dirty="0" smtClean="0">
              <a:solidFill>
                <a:srgbClr val="0033CC"/>
              </a:solidFill>
            </a:endParaRPr>
          </a:p>
          <a:p>
            <a:pPr marL="2628900" lvl="6" indent="0" algn="ctr">
              <a:lnSpc>
                <a:spcPct val="80000"/>
              </a:lnSpc>
              <a:buNone/>
            </a:pPr>
            <a:endParaRPr lang="uk-UA" sz="1400" dirty="0" smtClean="0">
              <a:solidFill>
                <a:srgbClr val="0033CC"/>
              </a:solidFill>
            </a:endParaRPr>
          </a:p>
          <a:p>
            <a:pPr marL="2628900" lvl="6" indent="0" algn="ctr">
              <a:lnSpc>
                <a:spcPct val="80000"/>
              </a:lnSpc>
              <a:buNone/>
            </a:pPr>
            <a:endParaRPr lang="uk-UA" sz="1400" dirty="0" smtClean="0">
              <a:solidFill>
                <a:srgbClr val="0033CC"/>
              </a:solidFill>
            </a:endParaRPr>
          </a:p>
          <a:p>
            <a:pPr marL="2628900" lvl="6" indent="0" algn="ctr">
              <a:lnSpc>
                <a:spcPct val="80000"/>
              </a:lnSpc>
              <a:buNone/>
            </a:pPr>
            <a:endParaRPr lang="uk-UA" sz="1400" dirty="0" smtClean="0">
              <a:solidFill>
                <a:srgbClr val="0033CC"/>
              </a:solidFill>
            </a:endParaRPr>
          </a:p>
          <a:p>
            <a:pPr marL="2628900" lvl="6" indent="0" algn="ctr">
              <a:lnSpc>
                <a:spcPct val="80000"/>
              </a:lnSpc>
              <a:buNone/>
            </a:pPr>
            <a:endParaRPr lang="uk-UA" sz="1400" dirty="0" smtClean="0">
              <a:solidFill>
                <a:srgbClr val="0033CC"/>
              </a:solidFill>
            </a:endParaRPr>
          </a:p>
          <a:p>
            <a:pPr marL="2628900" lvl="6" indent="0" algn="ctr">
              <a:lnSpc>
                <a:spcPct val="80000"/>
              </a:lnSpc>
              <a:buNone/>
            </a:pPr>
            <a:endParaRPr lang="uk-UA" sz="1400" dirty="0" smtClean="0">
              <a:solidFill>
                <a:srgbClr val="0033CC"/>
              </a:solidFill>
            </a:endParaRPr>
          </a:p>
          <a:p>
            <a:pPr marL="2628900" lvl="6" indent="0" algn="ctr">
              <a:lnSpc>
                <a:spcPct val="80000"/>
              </a:lnSpc>
              <a:buNone/>
            </a:pPr>
            <a:endParaRPr lang="uk-UA" sz="1400" dirty="0" smtClean="0">
              <a:solidFill>
                <a:srgbClr val="0033CC"/>
              </a:solidFill>
            </a:endParaRPr>
          </a:p>
          <a:p>
            <a:pPr marL="2628900" lvl="6" indent="0" algn="ctr">
              <a:lnSpc>
                <a:spcPct val="80000"/>
              </a:lnSpc>
              <a:buNone/>
            </a:pPr>
            <a:endParaRPr lang="uk-UA" sz="1400" dirty="0" smtClean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rgbClr val="0033CC"/>
              </a:solidFill>
            </a:endParaRPr>
          </a:p>
          <a:p>
            <a:pPr marL="2628900" lvl="6" indent="0" algn="ctr">
              <a:lnSpc>
                <a:spcPct val="80000"/>
              </a:lnSpc>
              <a:buNone/>
            </a:pPr>
            <a:r>
              <a:rPr lang="uk-UA" sz="1400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rgbClr val="0033CC"/>
                </a:solidFill>
              </a:rPr>
              <a:t>ЦЕ НЕ, ТО НЕ, ЗНАЧИТЬ НЕ</a:t>
            </a:r>
            <a:endParaRPr lang="uk-UA" sz="1400" dirty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rgbClr val="7030A0"/>
              </a:solidFill>
              <a:cs typeface="Times New Roman" pitchFamily="18" charset="0"/>
            </a:endParaRPr>
          </a:p>
        </p:txBody>
      </p:sp>
      <p:sp>
        <p:nvSpPr>
          <p:cNvPr id="204804" name="Rectangle 4" descr="Упаковоч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4714876" y="1857364"/>
            <a:ext cx="3919536" cy="4143404"/>
          </a:xfrm>
          <a:blipFill>
            <a:blip r:embed="rId3" cstate="print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pPr algn="ctr">
              <a:lnSpc>
                <a:spcPct val="80000"/>
              </a:lnSpc>
              <a:buNone/>
            </a:pPr>
            <a:r>
              <a:rPr lang="uk-UA" sz="1400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0033CC"/>
                </a:solidFill>
              </a:rPr>
              <a:t> </a:t>
            </a:r>
          </a:p>
          <a:p>
            <a:pPr algn="ctr">
              <a:lnSpc>
                <a:spcPct val="80000"/>
              </a:lnSpc>
              <a:buNone/>
            </a:pPr>
            <a:endParaRPr lang="uk-UA" sz="140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33CC"/>
              </a:solidFill>
            </a:endParaRPr>
          </a:p>
          <a:p>
            <a:pPr algn="ctr">
              <a:lnSpc>
                <a:spcPct val="80000"/>
              </a:lnSpc>
              <a:buNone/>
            </a:pPr>
            <a:endParaRPr lang="uk-UA" sz="140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33CC"/>
              </a:solidFill>
            </a:endParaRPr>
          </a:p>
          <a:p>
            <a:pPr algn="ctr">
              <a:lnSpc>
                <a:spcPct val="80000"/>
              </a:lnSpc>
              <a:buNone/>
            </a:pPr>
            <a:endParaRPr lang="uk-UA" sz="140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33CC"/>
              </a:solidFill>
            </a:endParaRPr>
          </a:p>
          <a:p>
            <a:pPr algn="ctr">
              <a:lnSpc>
                <a:spcPct val="80000"/>
              </a:lnSpc>
              <a:buNone/>
            </a:pPr>
            <a:endParaRPr lang="uk-UA" sz="140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33CC"/>
              </a:solidFill>
            </a:endParaRPr>
          </a:p>
          <a:p>
            <a:pPr algn="ctr">
              <a:lnSpc>
                <a:spcPct val="80000"/>
              </a:lnSpc>
              <a:buNone/>
            </a:pPr>
            <a:endParaRPr lang="uk-UA" sz="140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33CC"/>
              </a:solidFill>
            </a:endParaRPr>
          </a:p>
          <a:p>
            <a:pPr algn="ctr">
              <a:lnSpc>
                <a:spcPct val="80000"/>
              </a:lnSpc>
              <a:buNone/>
            </a:pPr>
            <a:endParaRPr lang="uk-UA" sz="140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33CC"/>
              </a:solidFill>
            </a:endParaRPr>
          </a:p>
          <a:p>
            <a:pPr algn="ctr">
              <a:lnSpc>
                <a:spcPct val="80000"/>
              </a:lnSpc>
              <a:buNone/>
            </a:pPr>
            <a:endParaRPr lang="uk-UA" sz="140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33CC"/>
              </a:solidFill>
            </a:endParaRPr>
          </a:p>
          <a:p>
            <a:pPr algn="ctr">
              <a:lnSpc>
                <a:spcPct val="80000"/>
              </a:lnSpc>
              <a:buNone/>
            </a:pPr>
            <a:endParaRPr lang="uk-UA" sz="140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33CC"/>
              </a:solidFill>
            </a:endParaRPr>
          </a:p>
          <a:p>
            <a:pPr algn="ctr">
              <a:lnSpc>
                <a:spcPct val="80000"/>
              </a:lnSpc>
              <a:buNone/>
            </a:pPr>
            <a:endParaRPr lang="uk-UA" sz="140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33CC"/>
              </a:solidFill>
            </a:endParaRPr>
          </a:p>
          <a:p>
            <a:pPr algn="ctr">
              <a:lnSpc>
                <a:spcPct val="80000"/>
              </a:lnSpc>
              <a:buNone/>
            </a:pPr>
            <a:endParaRPr lang="uk-UA" sz="140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33CC"/>
              </a:solidFill>
            </a:endParaRPr>
          </a:p>
          <a:p>
            <a:pPr algn="ctr">
              <a:lnSpc>
                <a:spcPct val="80000"/>
              </a:lnSpc>
              <a:buNone/>
            </a:pPr>
            <a:endParaRPr lang="uk-UA" sz="140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33CC"/>
              </a:solidFill>
            </a:endParaRPr>
          </a:p>
          <a:p>
            <a:pPr algn="ctr">
              <a:lnSpc>
                <a:spcPct val="80000"/>
              </a:lnSpc>
              <a:buNone/>
            </a:pPr>
            <a:endParaRPr lang="uk-UA" sz="140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33CC"/>
              </a:solidFill>
            </a:endParaRPr>
          </a:p>
          <a:p>
            <a:pPr algn="ctr">
              <a:lnSpc>
                <a:spcPct val="80000"/>
              </a:lnSpc>
              <a:buNone/>
            </a:pPr>
            <a:endParaRPr lang="uk-UA" sz="140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33CC"/>
              </a:solidFill>
            </a:endParaRPr>
          </a:p>
          <a:p>
            <a:pPr algn="ctr">
              <a:lnSpc>
                <a:spcPct val="80000"/>
              </a:lnSpc>
              <a:buNone/>
            </a:pPr>
            <a:endParaRPr lang="uk-UA" sz="140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33CC"/>
              </a:solidFill>
            </a:endParaRPr>
          </a:p>
          <a:p>
            <a:pPr algn="ctr">
              <a:lnSpc>
                <a:spcPct val="80000"/>
              </a:lnSpc>
              <a:buNone/>
            </a:pPr>
            <a:endParaRPr lang="uk-UA" sz="140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33CC"/>
              </a:solidFill>
            </a:endParaRPr>
          </a:p>
          <a:p>
            <a:pPr algn="r">
              <a:lnSpc>
                <a:spcPct val="80000"/>
              </a:lnSpc>
              <a:buNone/>
            </a:pPr>
            <a:endParaRPr lang="uk-UA" sz="1400" dirty="0" smtClean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33CC"/>
              </a:solidFill>
            </a:endParaRPr>
          </a:p>
          <a:p>
            <a:pPr algn="r">
              <a:lnSpc>
                <a:spcPct val="80000"/>
              </a:lnSpc>
              <a:buNone/>
            </a:pPr>
            <a:r>
              <a:rPr lang="uk-UA" sz="1400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0033CC"/>
                </a:solidFill>
              </a:rPr>
              <a:t>МОВ,  НІБИ,</a:t>
            </a:r>
          </a:p>
          <a:p>
            <a:pPr algn="r">
              <a:lnSpc>
                <a:spcPct val="80000"/>
              </a:lnSpc>
              <a:buNone/>
            </a:pPr>
            <a:r>
              <a:rPr lang="uk-UA" sz="1400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0033CC"/>
                </a:solidFill>
              </a:rPr>
              <a:t> НАЧЕ , НЕМОВ</a:t>
            </a:r>
            <a:endParaRPr lang="uk-UA" sz="1400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33CC"/>
              </a:solidFill>
            </a:endParaRPr>
          </a:p>
        </p:txBody>
      </p:sp>
      <p:sp>
        <p:nvSpPr>
          <p:cNvPr id="11" name="7-конечная звезда 10"/>
          <p:cNvSpPr/>
          <p:nvPr/>
        </p:nvSpPr>
        <p:spPr bwMode="auto">
          <a:xfrm>
            <a:off x="714348" y="2071678"/>
            <a:ext cx="914400" cy="914400"/>
          </a:xfrm>
          <a:prstGeom prst="star7">
            <a:avLst/>
          </a:prstGeom>
          <a:solidFill>
            <a:srgbClr val="6A79AA"/>
          </a:solidFill>
          <a:ln w="9525" cap="flat" cmpd="sng" algn="ctr">
            <a:solidFill>
              <a:srgbClr val="6A79A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ІМ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8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2" name="7-конечная звезда 11"/>
          <p:cNvSpPr/>
          <p:nvPr/>
        </p:nvSpPr>
        <p:spPr bwMode="auto">
          <a:xfrm>
            <a:off x="3071802" y="2071678"/>
            <a:ext cx="914400" cy="914400"/>
          </a:xfrm>
          <a:prstGeom prst="star7">
            <a:avLst/>
          </a:prstGeom>
          <a:solidFill>
            <a:srgbClr val="6A79AA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ІМ</a:t>
            </a:r>
            <a:endParaRPr lang="ru-RU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6" name="7-конечная звезда 35"/>
          <p:cNvSpPr/>
          <p:nvPr/>
        </p:nvSpPr>
        <p:spPr bwMode="auto">
          <a:xfrm>
            <a:off x="5500694" y="2214554"/>
            <a:ext cx="914400" cy="914400"/>
          </a:xfrm>
          <a:prstGeom prst="star7">
            <a:avLst/>
          </a:prstGeom>
          <a:solidFill>
            <a:srgbClr val="6A79AA"/>
          </a:solidFill>
          <a:ln w="9525" cap="flat" cmpd="sng" algn="ctr">
            <a:solidFill>
              <a:srgbClr val="6A79A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ІМ</a:t>
            </a:r>
            <a:endParaRPr kumimoji="0" lang="ru-RU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3" name="7-конечная звезда 42"/>
          <p:cNvSpPr/>
          <p:nvPr/>
        </p:nvSpPr>
        <p:spPr bwMode="auto">
          <a:xfrm>
            <a:off x="7429520" y="2143116"/>
            <a:ext cx="914400" cy="914400"/>
          </a:xfrm>
          <a:prstGeom prst="star7">
            <a:avLst/>
          </a:prstGeom>
          <a:solidFill>
            <a:srgbClr val="6A79AA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ІМ</a:t>
            </a:r>
            <a:endParaRPr kumimoji="0" lang="ru-RU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2" name="Блок-схема: знак завершения 51"/>
          <p:cNvSpPr/>
          <p:nvPr/>
        </p:nvSpPr>
        <p:spPr bwMode="auto">
          <a:xfrm>
            <a:off x="1785918" y="2714620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3" name="Блок-схема: знак завершения 52"/>
          <p:cNvSpPr/>
          <p:nvPr/>
        </p:nvSpPr>
        <p:spPr bwMode="auto">
          <a:xfrm>
            <a:off x="714348" y="3000372"/>
            <a:ext cx="928694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0" name="Блок-схема: знак завершения 59"/>
          <p:cNvSpPr/>
          <p:nvPr/>
        </p:nvSpPr>
        <p:spPr bwMode="auto">
          <a:xfrm>
            <a:off x="7358082" y="3071810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1" name="Блок-схема: знак завершения 60"/>
          <p:cNvSpPr/>
          <p:nvPr/>
        </p:nvSpPr>
        <p:spPr bwMode="auto">
          <a:xfrm>
            <a:off x="5500694" y="4500570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3" name="Блок-схема: знак завершения 62"/>
          <p:cNvSpPr/>
          <p:nvPr/>
        </p:nvSpPr>
        <p:spPr bwMode="auto">
          <a:xfrm>
            <a:off x="7358082" y="3143248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4" name="Блок-схема: знак завершения 63"/>
          <p:cNvSpPr/>
          <p:nvPr/>
        </p:nvSpPr>
        <p:spPr bwMode="auto">
          <a:xfrm>
            <a:off x="5429256" y="3214686"/>
            <a:ext cx="107157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6" name="Блок-схема: знак завершения 65"/>
          <p:cNvSpPr/>
          <p:nvPr/>
        </p:nvSpPr>
        <p:spPr bwMode="auto">
          <a:xfrm flipV="1">
            <a:off x="3000364" y="4500570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7" name="Блок-схема: знак завершения 66"/>
          <p:cNvSpPr/>
          <p:nvPr/>
        </p:nvSpPr>
        <p:spPr bwMode="auto">
          <a:xfrm flipV="1">
            <a:off x="3000364" y="3071809"/>
            <a:ext cx="928694" cy="45719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9" name="Блок-схема: знак завершения 68"/>
          <p:cNvSpPr/>
          <p:nvPr/>
        </p:nvSpPr>
        <p:spPr bwMode="auto">
          <a:xfrm>
            <a:off x="785786" y="4429132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0" name="Блок-схема: знак завершения 69"/>
          <p:cNvSpPr/>
          <p:nvPr/>
        </p:nvSpPr>
        <p:spPr bwMode="auto">
          <a:xfrm>
            <a:off x="3000364" y="4572008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1" name="Блок-схема: знак завершения 70"/>
          <p:cNvSpPr/>
          <p:nvPr/>
        </p:nvSpPr>
        <p:spPr bwMode="auto">
          <a:xfrm flipV="1">
            <a:off x="3000364" y="3143248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6" name="Блок-схема: знак завершения 75"/>
          <p:cNvSpPr/>
          <p:nvPr/>
        </p:nvSpPr>
        <p:spPr bwMode="auto">
          <a:xfrm flipV="1">
            <a:off x="7429520" y="4429132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9" name="Блок-схема: знак завершения 78"/>
          <p:cNvSpPr/>
          <p:nvPr/>
        </p:nvSpPr>
        <p:spPr bwMode="auto">
          <a:xfrm flipV="1">
            <a:off x="7429520" y="4500569"/>
            <a:ext cx="985838" cy="71439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0" name="Блок-схема: знак завершения 79"/>
          <p:cNvSpPr/>
          <p:nvPr/>
        </p:nvSpPr>
        <p:spPr bwMode="auto">
          <a:xfrm>
            <a:off x="1714480" y="4000504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1" name="7-конечная звезда 40"/>
          <p:cNvSpPr/>
          <p:nvPr/>
        </p:nvSpPr>
        <p:spPr bwMode="auto">
          <a:xfrm>
            <a:off x="5500694" y="3571876"/>
            <a:ext cx="914400" cy="914400"/>
          </a:xfrm>
          <a:prstGeom prst="star7">
            <a:avLst/>
          </a:prstGeom>
          <a:solidFill>
            <a:srgbClr val="6A79AA"/>
          </a:solidFill>
          <a:ln w="9525" cap="flat" cmpd="sng" algn="ctr">
            <a:solidFill>
              <a:srgbClr val="6A79A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ІМ</a:t>
            </a:r>
            <a:endParaRPr kumimoji="0" lang="ru-RU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2" name="7-конечная звезда 41"/>
          <p:cNvSpPr/>
          <p:nvPr/>
        </p:nvSpPr>
        <p:spPr bwMode="auto">
          <a:xfrm>
            <a:off x="7500958" y="3500438"/>
            <a:ext cx="914400" cy="914400"/>
          </a:xfrm>
          <a:prstGeom prst="star7">
            <a:avLst/>
          </a:prstGeom>
          <a:solidFill>
            <a:srgbClr val="6A79AA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ІМ</a:t>
            </a:r>
            <a:endParaRPr kumimoji="0" lang="ru-RU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9" name="7-конечная звезда 48"/>
          <p:cNvSpPr/>
          <p:nvPr/>
        </p:nvSpPr>
        <p:spPr bwMode="auto">
          <a:xfrm>
            <a:off x="2928926" y="3571876"/>
            <a:ext cx="914400" cy="928694"/>
          </a:xfrm>
          <a:prstGeom prst="star7">
            <a:avLst/>
          </a:prstGeom>
          <a:solidFill>
            <a:srgbClr val="6A79AA"/>
          </a:solidFill>
          <a:ln w="9525" cap="flat" cmpd="sng" algn="ctr">
            <a:solidFill>
              <a:srgbClr val="6A79A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ІМ</a:t>
            </a:r>
            <a:endParaRPr kumimoji="0" lang="ru-RU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1" name="7-конечная звезда 50"/>
          <p:cNvSpPr/>
          <p:nvPr/>
        </p:nvSpPr>
        <p:spPr bwMode="auto">
          <a:xfrm>
            <a:off x="714348" y="3500438"/>
            <a:ext cx="914400" cy="914400"/>
          </a:xfrm>
          <a:prstGeom prst="star7">
            <a:avLst/>
          </a:prstGeom>
          <a:solidFill>
            <a:srgbClr val="6A79AA"/>
          </a:solidFill>
          <a:ln w="9525" cap="flat" cmpd="sng" algn="ctr">
            <a:solidFill>
              <a:srgbClr val="6A79A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ІМ</a:t>
            </a:r>
            <a:endParaRPr kumimoji="0" lang="ru-RU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5" name="Блок-схема: узел 54"/>
          <p:cNvSpPr/>
          <p:nvPr/>
        </p:nvSpPr>
        <p:spPr bwMode="auto">
          <a:xfrm>
            <a:off x="2285984" y="3429000"/>
            <a:ext cx="857256" cy="457200"/>
          </a:xfrm>
          <a:prstGeom prst="flowChartConnector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200" b="1" dirty="0" smtClean="0">
                <a:solidFill>
                  <a:schemeClr val="tx2">
                    <a:lumMod val="75000"/>
                  </a:schemeClr>
                </a:solidFill>
              </a:rPr>
              <a:t>т</a:t>
            </a:r>
            <a:r>
              <a:rPr kumimoji="0" lang="uk-UA" sz="12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charset="0"/>
              </a:rPr>
              <a:t>о не 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charset="0"/>
            </a:endParaRPr>
          </a:p>
        </p:txBody>
      </p:sp>
      <p:sp>
        <p:nvSpPr>
          <p:cNvPr id="56" name="Блок-схема: узел 55"/>
          <p:cNvSpPr/>
          <p:nvPr/>
        </p:nvSpPr>
        <p:spPr bwMode="auto">
          <a:xfrm>
            <a:off x="6858016" y="2071678"/>
            <a:ext cx="671514" cy="457200"/>
          </a:xfrm>
          <a:prstGeom prst="flowChartConnector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charset="0"/>
              </a:rPr>
              <a:t>не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charset="0"/>
            </a:endParaRPr>
          </a:p>
        </p:txBody>
      </p:sp>
      <p:sp>
        <p:nvSpPr>
          <p:cNvPr id="57" name="Блок-схема: узел 56"/>
          <p:cNvSpPr/>
          <p:nvPr/>
        </p:nvSpPr>
        <p:spPr bwMode="auto">
          <a:xfrm>
            <a:off x="6929454" y="3571876"/>
            <a:ext cx="671514" cy="428628"/>
          </a:xfrm>
          <a:prstGeom prst="flowChartConnector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charset="0"/>
              </a:rPr>
              <a:t>як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60350"/>
            <a:ext cx="7696200" cy="1223963"/>
          </a:xfrm>
        </p:spPr>
        <p:txBody>
          <a:bodyPr/>
          <a:lstStyle/>
          <a:p>
            <a:pPr algn="ctr"/>
            <a:r>
              <a:rPr lang="uk-UA" dirty="0" smtClean="0"/>
              <a:t>Ставити чи не ставити? СТАВИТИ !</a:t>
            </a:r>
            <a:endParaRPr lang="uk-UA" dirty="0"/>
          </a:p>
        </p:txBody>
      </p:sp>
      <p:sp>
        <p:nvSpPr>
          <p:cNvPr id="204803" name="Rectangle 3" descr="Голубая тисненая бумага"/>
          <p:cNvSpPr>
            <a:spLocks noGrp="1" noChangeArrowheads="1"/>
          </p:cNvSpPr>
          <p:nvPr>
            <p:ph type="body" sz="half" idx="1"/>
          </p:nvPr>
        </p:nvSpPr>
        <p:spPr>
          <a:xfrm>
            <a:off x="357158" y="1785926"/>
            <a:ext cx="4210050" cy="4403726"/>
          </a:xfrm>
          <a:blipFill dpi="0" rotWithShape="1">
            <a:blip r:embed="rId2" cstate="print"/>
            <a:srcRect/>
            <a:tile tx="0" ty="0" sx="100000" sy="100000" flip="none" algn="tl"/>
          </a:blipFill>
          <a:ln>
            <a:solidFill>
              <a:schemeClr val="accent2">
                <a:lumMod val="25000"/>
              </a:schemeClr>
            </a:solidFill>
          </a:ln>
        </p:spPr>
        <p:txBody>
          <a:bodyPr/>
          <a:lstStyle/>
          <a:p>
            <a:pPr marL="2628900" lvl="6" indent="0" algn="ctr">
              <a:lnSpc>
                <a:spcPct val="80000"/>
              </a:lnSpc>
              <a:buNone/>
            </a:pPr>
            <a:r>
              <a:rPr lang="uk-UA" sz="1400" dirty="0" smtClean="0">
                <a:solidFill>
                  <a:srgbClr val="7030A0"/>
                </a:solidFill>
                <a:cs typeface="Times New Roman" pitchFamily="18" charset="0"/>
              </a:rPr>
              <a:t>НЕ</a:t>
            </a:r>
            <a:endParaRPr lang="uk-UA" sz="1400" dirty="0">
              <a:solidFill>
                <a:srgbClr val="7030A0"/>
              </a:solidFill>
              <a:cs typeface="Times New Roman" pitchFamily="18" charset="0"/>
            </a:endParaRPr>
          </a:p>
        </p:txBody>
      </p:sp>
      <p:sp>
        <p:nvSpPr>
          <p:cNvPr id="204804" name="Rectangle 4" descr="Упаковоч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785926"/>
            <a:ext cx="4062412" cy="4357718"/>
          </a:xfrm>
          <a:blipFill dpi="0" rotWithShape="1">
            <a:blip r:embed="rId3" cstate="print"/>
            <a:srcRect/>
            <a:tile tx="0" ty="0" sx="100000" sy="100000" flip="none" algn="tl"/>
          </a:blipFill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pPr algn="r">
              <a:lnSpc>
                <a:spcPct val="80000"/>
              </a:lnSpc>
              <a:buFont typeface="Wingdings" pitchFamily="2" charset="2"/>
              <a:buNone/>
            </a:pPr>
            <a:r>
              <a:rPr lang="uk-UA" sz="1400" dirty="0" smtClean="0">
                <a:solidFill>
                  <a:srgbClr val="0033CC"/>
                </a:solidFill>
              </a:rPr>
              <a:t>ЦЕ, ТО, ОСЬ, ЗНАЧИТЬ</a:t>
            </a:r>
          </a:p>
        </p:txBody>
      </p:sp>
      <p:sp>
        <p:nvSpPr>
          <p:cNvPr id="36" name="7-конечная звезда 35"/>
          <p:cNvSpPr/>
          <p:nvPr/>
        </p:nvSpPr>
        <p:spPr bwMode="auto">
          <a:xfrm>
            <a:off x="5072066" y="3429000"/>
            <a:ext cx="914400" cy="914400"/>
          </a:xfrm>
          <a:prstGeom prst="star7">
            <a:avLst/>
          </a:prstGeom>
          <a:solidFill>
            <a:srgbClr val="6A79AA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ІМ</a:t>
            </a:r>
            <a:endParaRPr kumimoji="0" lang="ru-RU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3" name="7-конечная звезда 42"/>
          <p:cNvSpPr/>
          <p:nvPr/>
        </p:nvSpPr>
        <p:spPr bwMode="auto">
          <a:xfrm>
            <a:off x="7358082" y="2214554"/>
            <a:ext cx="914400" cy="914400"/>
          </a:xfrm>
          <a:prstGeom prst="star7">
            <a:avLst/>
          </a:prstGeom>
          <a:solidFill>
            <a:srgbClr val="6A79AA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ІМ</a:t>
            </a:r>
            <a:endParaRPr kumimoji="0" lang="ru-RU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4" name="Капля 43"/>
          <p:cNvSpPr/>
          <p:nvPr/>
        </p:nvSpPr>
        <p:spPr bwMode="auto">
          <a:xfrm>
            <a:off x="3000364" y="4857760"/>
            <a:ext cx="914400" cy="914400"/>
          </a:xfrm>
          <a:prstGeom prst="teardrop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НФД</a:t>
            </a:r>
            <a:endParaRPr kumimoji="0" lang="ru-RU" sz="16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5" name="Капля 44"/>
          <p:cNvSpPr/>
          <p:nvPr/>
        </p:nvSpPr>
        <p:spPr bwMode="auto">
          <a:xfrm>
            <a:off x="7429520" y="3500438"/>
            <a:ext cx="914400" cy="914400"/>
          </a:xfrm>
          <a:prstGeom prst="teardrop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НФД</a:t>
            </a:r>
            <a:endParaRPr kumimoji="0" lang="ru-RU" sz="16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6" name="Капля 45"/>
          <p:cNvSpPr/>
          <p:nvPr/>
        </p:nvSpPr>
        <p:spPr bwMode="auto">
          <a:xfrm>
            <a:off x="571472" y="4857760"/>
            <a:ext cx="914400" cy="914400"/>
          </a:xfrm>
          <a:prstGeom prst="teardrop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НФД</a:t>
            </a:r>
            <a:endParaRPr kumimoji="0" lang="ru-RU" sz="16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7" name="Капля 46"/>
          <p:cNvSpPr/>
          <p:nvPr/>
        </p:nvSpPr>
        <p:spPr bwMode="auto">
          <a:xfrm>
            <a:off x="5072066" y="2285992"/>
            <a:ext cx="914400" cy="842962"/>
          </a:xfrm>
          <a:prstGeom prst="teardrop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НФД</a:t>
            </a:r>
            <a:endParaRPr kumimoji="0" lang="ru-RU" sz="16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8" name="Капля 47"/>
          <p:cNvSpPr/>
          <p:nvPr/>
        </p:nvSpPr>
        <p:spPr bwMode="auto">
          <a:xfrm>
            <a:off x="5072066" y="4857760"/>
            <a:ext cx="914400" cy="914400"/>
          </a:xfrm>
          <a:prstGeom prst="teardrop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НФД</a:t>
            </a:r>
            <a:endParaRPr kumimoji="0" lang="ru-RU" sz="16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0" name="Табличка 49"/>
          <p:cNvSpPr/>
          <p:nvPr/>
        </p:nvSpPr>
        <p:spPr bwMode="auto">
          <a:xfrm>
            <a:off x="7429520" y="5072074"/>
            <a:ext cx="1000132" cy="700086"/>
          </a:xfrm>
          <a:prstGeom prst="plaque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lin ang="8100000" scaled="1"/>
            <a:tileRect/>
          </a:gradFill>
          <a:ln w="952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ПРИСЛ</a:t>
            </a:r>
            <a:endParaRPr kumimoji="0" lang="ru-RU" sz="14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2" name="Блок-схема: знак завершения 51"/>
          <p:cNvSpPr/>
          <p:nvPr/>
        </p:nvSpPr>
        <p:spPr bwMode="auto">
          <a:xfrm>
            <a:off x="1785918" y="2714620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3" name="Блок-схема: знак завершения 52"/>
          <p:cNvSpPr/>
          <p:nvPr/>
        </p:nvSpPr>
        <p:spPr bwMode="auto">
          <a:xfrm>
            <a:off x="642910" y="3000372"/>
            <a:ext cx="928694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4" name="Блок-схема: знак завершения 53"/>
          <p:cNvSpPr/>
          <p:nvPr/>
        </p:nvSpPr>
        <p:spPr bwMode="auto">
          <a:xfrm>
            <a:off x="3071802" y="5857892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0" name="Блок-схема: знак завершения 59"/>
          <p:cNvSpPr/>
          <p:nvPr/>
        </p:nvSpPr>
        <p:spPr bwMode="auto">
          <a:xfrm>
            <a:off x="7358082" y="3214686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1" name="Блок-схема: знак завершения 60"/>
          <p:cNvSpPr/>
          <p:nvPr/>
        </p:nvSpPr>
        <p:spPr bwMode="auto">
          <a:xfrm>
            <a:off x="5143504" y="4357694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3" name="Блок-схема: знак завершения 62"/>
          <p:cNvSpPr/>
          <p:nvPr/>
        </p:nvSpPr>
        <p:spPr bwMode="auto">
          <a:xfrm>
            <a:off x="7358082" y="3143248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4" name="Блок-схема: знак завершения 63"/>
          <p:cNvSpPr/>
          <p:nvPr/>
        </p:nvSpPr>
        <p:spPr bwMode="auto">
          <a:xfrm>
            <a:off x="5143504" y="3143248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6" name="Блок-схема: знак завершения 65"/>
          <p:cNvSpPr/>
          <p:nvPr/>
        </p:nvSpPr>
        <p:spPr bwMode="auto">
          <a:xfrm flipV="1">
            <a:off x="3000364" y="4357695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7" name="Блок-схема: знак завершения 66"/>
          <p:cNvSpPr/>
          <p:nvPr/>
        </p:nvSpPr>
        <p:spPr bwMode="auto">
          <a:xfrm>
            <a:off x="3071802" y="3000372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8" name="Блок-схема: знак завершения 67"/>
          <p:cNvSpPr/>
          <p:nvPr/>
        </p:nvSpPr>
        <p:spPr bwMode="auto">
          <a:xfrm>
            <a:off x="5143504" y="5857892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9" name="Блок-схема: знак завершения 68"/>
          <p:cNvSpPr/>
          <p:nvPr/>
        </p:nvSpPr>
        <p:spPr bwMode="auto">
          <a:xfrm>
            <a:off x="642910" y="4286256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0" name="Блок-схема: знак завершения 69"/>
          <p:cNvSpPr/>
          <p:nvPr/>
        </p:nvSpPr>
        <p:spPr bwMode="auto">
          <a:xfrm>
            <a:off x="3000364" y="4286256"/>
            <a:ext cx="914400" cy="71439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1" name="Блок-схема: знак завершения 70"/>
          <p:cNvSpPr/>
          <p:nvPr/>
        </p:nvSpPr>
        <p:spPr bwMode="auto">
          <a:xfrm>
            <a:off x="3071802" y="3071810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3" name="Блок-схема: знак завершения 72"/>
          <p:cNvSpPr/>
          <p:nvPr/>
        </p:nvSpPr>
        <p:spPr bwMode="auto">
          <a:xfrm>
            <a:off x="1643042" y="5357826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4" name="Блок-схема: знак завершения 73"/>
          <p:cNvSpPr/>
          <p:nvPr/>
        </p:nvSpPr>
        <p:spPr bwMode="auto">
          <a:xfrm flipV="1">
            <a:off x="3071802" y="5786454"/>
            <a:ext cx="914400" cy="71437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5" name="Блок-схема: знак завершения 74"/>
          <p:cNvSpPr/>
          <p:nvPr/>
        </p:nvSpPr>
        <p:spPr bwMode="auto">
          <a:xfrm flipV="1">
            <a:off x="571472" y="5857892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6" name="Блок-схема: знак завершения 75"/>
          <p:cNvSpPr/>
          <p:nvPr/>
        </p:nvSpPr>
        <p:spPr bwMode="auto">
          <a:xfrm flipV="1">
            <a:off x="7429520" y="4429132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7" name="Блок-схема: знак завершения 76"/>
          <p:cNvSpPr/>
          <p:nvPr/>
        </p:nvSpPr>
        <p:spPr bwMode="auto">
          <a:xfrm>
            <a:off x="7572396" y="5929330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8" name="Блок-схема: знак завершения 77"/>
          <p:cNvSpPr/>
          <p:nvPr/>
        </p:nvSpPr>
        <p:spPr bwMode="auto">
          <a:xfrm flipV="1">
            <a:off x="7572396" y="5857891"/>
            <a:ext cx="857256" cy="71437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9" name="Блок-схема: знак завершения 78"/>
          <p:cNvSpPr/>
          <p:nvPr/>
        </p:nvSpPr>
        <p:spPr bwMode="auto">
          <a:xfrm>
            <a:off x="7429520" y="4500570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0" name="Блок-схема: знак завершения 79"/>
          <p:cNvSpPr/>
          <p:nvPr/>
        </p:nvSpPr>
        <p:spPr bwMode="auto">
          <a:xfrm>
            <a:off x="1714480" y="4000504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4" name="Блок-схема: знак завершения 83"/>
          <p:cNvSpPr/>
          <p:nvPr/>
        </p:nvSpPr>
        <p:spPr bwMode="auto">
          <a:xfrm>
            <a:off x="6072198" y="2571744"/>
            <a:ext cx="785818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5" name="Блок-схема: знак завершения 84"/>
          <p:cNvSpPr/>
          <p:nvPr/>
        </p:nvSpPr>
        <p:spPr bwMode="auto">
          <a:xfrm>
            <a:off x="6000760" y="3857628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6" name="Блок-схема: знак завершения 85"/>
          <p:cNvSpPr/>
          <p:nvPr/>
        </p:nvSpPr>
        <p:spPr bwMode="auto">
          <a:xfrm>
            <a:off x="6143636" y="5214950"/>
            <a:ext cx="914400" cy="71438"/>
          </a:xfrm>
          <a:prstGeom prst="flowChartTermina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9" name="Блок-схема: узел 48"/>
          <p:cNvSpPr/>
          <p:nvPr/>
        </p:nvSpPr>
        <p:spPr bwMode="auto">
          <a:xfrm>
            <a:off x="6786578" y="2214554"/>
            <a:ext cx="642942" cy="357190"/>
          </a:xfrm>
          <a:prstGeom prst="flowChartConnector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1100" b="1" dirty="0" smtClean="0">
                <a:solidFill>
                  <a:srgbClr val="002060"/>
                </a:solidFill>
              </a:rPr>
              <a:t>ось</a:t>
            </a:r>
            <a:endParaRPr kumimoji="0" lang="ru-RU" sz="1100" b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51" name="Блок-схема: узел 50"/>
          <p:cNvSpPr/>
          <p:nvPr/>
        </p:nvSpPr>
        <p:spPr bwMode="auto">
          <a:xfrm>
            <a:off x="6858016" y="3500438"/>
            <a:ext cx="928694" cy="357190"/>
          </a:xfrm>
          <a:prstGeom prst="flowChartConnector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9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charset="0"/>
              </a:rPr>
              <a:t>значит</a:t>
            </a:r>
            <a:r>
              <a:rPr kumimoji="0" lang="uk-UA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ь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5" name="Блок-схема: узел 54"/>
          <p:cNvSpPr/>
          <p:nvPr/>
        </p:nvSpPr>
        <p:spPr bwMode="auto">
          <a:xfrm>
            <a:off x="7143768" y="4714884"/>
            <a:ext cx="571504" cy="385762"/>
          </a:xfrm>
          <a:prstGeom prst="flowChartConnector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charset="0"/>
              </a:rPr>
              <a:t>це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56" name="Блок-схема: узел 55"/>
          <p:cNvSpPr/>
          <p:nvPr/>
        </p:nvSpPr>
        <p:spPr bwMode="auto">
          <a:xfrm>
            <a:off x="2714612" y="4929198"/>
            <a:ext cx="528638" cy="457200"/>
          </a:xfrm>
          <a:prstGeom prst="flowChartConnector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charset="0"/>
              </a:rPr>
              <a:t>не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  <p:sp>
        <p:nvSpPr>
          <p:cNvPr id="57" name="Капля 56"/>
          <p:cNvSpPr/>
          <p:nvPr/>
        </p:nvSpPr>
        <p:spPr bwMode="auto">
          <a:xfrm>
            <a:off x="3000364" y="3357562"/>
            <a:ext cx="914400" cy="914400"/>
          </a:xfrm>
          <a:prstGeom prst="teardrop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НФД</a:t>
            </a:r>
            <a:endParaRPr kumimoji="0" lang="ru-RU" sz="16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8" name="Капля 57"/>
          <p:cNvSpPr/>
          <p:nvPr/>
        </p:nvSpPr>
        <p:spPr bwMode="auto">
          <a:xfrm>
            <a:off x="642910" y="3357562"/>
            <a:ext cx="914400" cy="914400"/>
          </a:xfrm>
          <a:prstGeom prst="teardrop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НФД</a:t>
            </a:r>
            <a:endParaRPr kumimoji="0" lang="ru-RU" sz="16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9" name="Волна 58"/>
          <p:cNvSpPr/>
          <p:nvPr/>
        </p:nvSpPr>
        <p:spPr bwMode="auto">
          <a:xfrm>
            <a:off x="642910" y="2000240"/>
            <a:ext cx="914400" cy="914400"/>
          </a:xfrm>
          <a:prstGeom prst="wave">
            <a:avLst/>
          </a:prstGeom>
          <a:solidFill>
            <a:srgbClr val="0033CC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1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числ</a:t>
            </a:r>
            <a:endParaRPr kumimoji="0" lang="ru-RU" sz="18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62" name="Блок-схема: перфолента 61"/>
          <p:cNvSpPr/>
          <p:nvPr/>
        </p:nvSpPr>
        <p:spPr bwMode="auto">
          <a:xfrm>
            <a:off x="3071802" y="2143116"/>
            <a:ext cx="914400" cy="804672"/>
          </a:xfrm>
          <a:prstGeom prst="flowChartPunchedTape">
            <a:avLst/>
          </a:prstGeom>
          <a:solidFill>
            <a:srgbClr val="0033CC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800" b="1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числ</a:t>
            </a:r>
            <a:endParaRPr kumimoji="0" lang="ru-RU" sz="18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60350"/>
            <a:ext cx="7696200" cy="1223963"/>
          </a:xfrm>
        </p:spPr>
        <p:txBody>
          <a:bodyPr/>
          <a:lstStyle/>
          <a:p>
            <a:pPr algn="ctr"/>
            <a:r>
              <a:rPr lang="uk-UA" dirty="0" smtClean="0"/>
              <a:t>Ставити чи не ставити?</a:t>
            </a:r>
            <a:br>
              <a:rPr lang="uk-UA" dirty="0" smtClean="0"/>
            </a:br>
            <a:r>
              <a:rPr lang="uk-UA" dirty="0" smtClean="0"/>
              <a:t>НЕ </a:t>
            </a:r>
            <a:r>
              <a:rPr lang="uk-UA" smtClean="0"/>
              <a:t>СТАВИТИ!</a:t>
            </a:r>
            <a:endParaRPr lang="uk-UA" dirty="0"/>
          </a:p>
        </p:txBody>
      </p:sp>
      <p:sp>
        <p:nvSpPr>
          <p:cNvPr id="204804" name="Rectangle 4" descr="Упаковоч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714348" y="1785926"/>
            <a:ext cx="7991502" cy="4286280"/>
          </a:xfrm>
          <a:blipFill dpi="0" rotWithShape="1">
            <a:blip r:embed="rId2" cstate="print"/>
            <a:srcRect/>
            <a:tile tx="0" ty="0" sx="100000" sy="100000" flip="none" algn="tl"/>
          </a:blipFill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uk-UA" sz="1400" dirty="0" smtClean="0">
                <a:solidFill>
                  <a:srgbClr val="0033CC"/>
                </a:solidFill>
              </a:rPr>
              <a:t>                                   ПІДМЕТ                                                                 ПРИСУДОК</a:t>
            </a:r>
            <a:endParaRPr lang="uk-UA" sz="1400" dirty="0">
              <a:solidFill>
                <a:srgbClr val="0033CC"/>
              </a:solidFill>
            </a:endParaRPr>
          </a:p>
        </p:txBody>
      </p:sp>
      <p:sp>
        <p:nvSpPr>
          <p:cNvPr id="57" name="Горизонтальный свиток 56"/>
          <p:cNvSpPr/>
          <p:nvPr/>
        </p:nvSpPr>
        <p:spPr bwMode="auto">
          <a:xfrm>
            <a:off x="5715008" y="2000240"/>
            <a:ext cx="2500330" cy="1104710"/>
          </a:xfrm>
          <a:prstGeom prst="horizontalScroll">
            <a:avLst/>
          </a:prstGeom>
          <a:solidFill>
            <a:srgbClr val="F2E3A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dirty="0" smtClean="0">
                <a:ln>
                  <a:solidFill>
                    <a:schemeClr val="tx1"/>
                  </a:solidFill>
                </a:ln>
                <a:latin typeface="+mn-lt"/>
              </a:rPr>
              <a:t>П</a:t>
            </a:r>
            <a:r>
              <a:rPr kumimoji="0" lang="uk-UA" b="0" i="0" strike="noStrike" cap="none" normalizeH="0" baseline="0" dirty="0" smtClean="0">
                <a:ln>
                  <a:solidFill>
                    <a:schemeClr val="tx1"/>
                  </a:solidFill>
                </a:ln>
                <a:effectLst/>
                <a:latin typeface="+mn-lt"/>
              </a:rPr>
              <a:t>рикметник,</a:t>
            </a:r>
          </a:p>
          <a:p>
            <a:pPr algn="ctr"/>
            <a:r>
              <a:rPr lang="uk-UA" dirty="0" smtClean="0">
                <a:ln>
                  <a:solidFill>
                    <a:schemeClr val="tx1"/>
                  </a:solidFill>
                </a:ln>
                <a:latin typeface="+mn-lt"/>
              </a:rPr>
              <a:t>д</a:t>
            </a:r>
            <a:r>
              <a:rPr kumimoji="0" lang="uk-UA" b="0" i="0" strike="noStrike" cap="none" normalizeH="0" baseline="0" dirty="0" smtClean="0">
                <a:ln>
                  <a:solidFill>
                    <a:schemeClr val="tx1"/>
                  </a:solidFill>
                </a:ln>
                <a:effectLst/>
                <a:latin typeface="+mn-lt"/>
              </a:rPr>
              <a:t>ієприкметник,</a:t>
            </a:r>
            <a:r>
              <a:rPr lang="uk-UA" dirty="0" smtClean="0">
                <a:ln>
                  <a:solidFill>
                    <a:schemeClr val="tx1"/>
                  </a:solidFill>
                </a:ln>
                <a:latin typeface="+mn-lt"/>
              </a:rPr>
              <a:t> числівник</a:t>
            </a:r>
            <a:endParaRPr kumimoji="0" lang="ru-RU" b="0" i="0" strike="noStrike" cap="none" normalizeH="0" baseline="0" dirty="0" smtClean="0">
              <a:ln>
                <a:solidFill>
                  <a:schemeClr val="tx1"/>
                </a:solidFill>
              </a:ln>
              <a:effectLst/>
              <a:latin typeface="+mn-lt"/>
            </a:endParaRPr>
          </a:p>
        </p:txBody>
      </p:sp>
      <p:sp>
        <p:nvSpPr>
          <p:cNvPr id="65" name="Пятиугольник 64"/>
          <p:cNvSpPr/>
          <p:nvPr/>
        </p:nvSpPr>
        <p:spPr bwMode="auto">
          <a:xfrm>
            <a:off x="785786" y="2214554"/>
            <a:ext cx="4714908" cy="770384"/>
          </a:xfrm>
          <a:prstGeom prst="homePlat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dirty="0" smtClean="0">
                <a:ln>
                  <a:solidFill>
                    <a:schemeClr val="tx1"/>
                  </a:solidFill>
                </a:ln>
                <a:latin typeface="Arial" charset="0"/>
              </a:rPr>
              <a:t>Особові, питальні займенники </a:t>
            </a:r>
          </a:p>
        </p:txBody>
      </p:sp>
      <p:sp>
        <p:nvSpPr>
          <p:cNvPr id="87" name="Горизонтальный свиток 86"/>
          <p:cNvSpPr/>
          <p:nvPr/>
        </p:nvSpPr>
        <p:spPr bwMode="auto">
          <a:xfrm>
            <a:off x="3143240" y="3214686"/>
            <a:ext cx="4572032" cy="961834"/>
          </a:xfrm>
          <a:prstGeom prst="horizontalScroll">
            <a:avLst/>
          </a:prstGeom>
          <a:solidFill>
            <a:srgbClr val="F2E3A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dirty="0" smtClean="0">
                <a:ln>
                  <a:solidFill>
                    <a:schemeClr val="tx1"/>
                  </a:solidFill>
                </a:ln>
                <a:latin typeface="+mn-lt"/>
              </a:rPr>
              <a:t>П</a:t>
            </a:r>
            <a:r>
              <a:rPr kumimoji="0" lang="uk-UA" b="0" i="0" strike="noStrike" cap="none" normalizeH="0" baseline="0" dirty="0" smtClean="0">
                <a:ln>
                  <a:solidFill>
                    <a:schemeClr val="tx1"/>
                  </a:solidFill>
                </a:ln>
                <a:effectLst/>
                <a:latin typeface="+mn-lt"/>
              </a:rPr>
              <a:t>рикметник, </a:t>
            </a:r>
            <a:r>
              <a:rPr lang="uk-UA" dirty="0" smtClean="0">
                <a:ln>
                  <a:solidFill>
                    <a:schemeClr val="tx1"/>
                  </a:solidFill>
                </a:ln>
                <a:latin typeface="+mn-lt"/>
              </a:rPr>
              <a:t>д</a:t>
            </a:r>
            <a:r>
              <a:rPr kumimoji="0" lang="uk-UA" b="0" i="0" strike="noStrike" cap="none" normalizeH="0" baseline="0" dirty="0" smtClean="0">
                <a:ln>
                  <a:solidFill>
                    <a:schemeClr val="tx1"/>
                  </a:solidFill>
                </a:ln>
                <a:effectLst/>
                <a:latin typeface="+mn-lt"/>
              </a:rPr>
              <a:t>ієприкметник,</a:t>
            </a:r>
            <a:r>
              <a:rPr lang="uk-UA" dirty="0" smtClean="0">
                <a:ln>
                  <a:solidFill>
                    <a:schemeClr val="tx1"/>
                  </a:solidFill>
                </a:ln>
                <a:latin typeface="+mn-lt"/>
              </a:rPr>
              <a:t> числівник</a:t>
            </a:r>
            <a:endParaRPr kumimoji="0" lang="ru-RU" b="0" i="0" strike="noStrike" cap="none" normalizeH="0" baseline="0" dirty="0" smtClean="0">
              <a:ln>
                <a:solidFill>
                  <a:schemeClr val="tx1"/>
                </a:solidFill>
              </a:ln>
              <a:effectLst/>
              <a:latin typeface="+mn-lt"/>
            </a:endParaRPr>
          </a:p>
        </p:txBody>
      </p:sp>
      <p:sp>
        <p:nvSpPr>
          <p:cNvPr id="29" name="7-конечная звезда 28"/>
          <p:cNvSpPr/>
          <p:nvPr/>
        </p:nvSpPr>
        <p:spPr bwMode="auto">
          <a:xfrm>
            <a:off x="1785918" y="3286124"/>
            <a:ext cx="914400" cy="914400"/>
          </a:xfrm>
          <a:prstGeom prst="star7">
            <a:avLst/>
          </a:prstGeom>
          <a:solidFill>
            <a:srgbClr val="6A79AA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u="sng" dirty="0" smtClean="0"/>
              <a:t>ІМ</a:t>
            </a:r>
            <a:endParaRPr kumimoji="0" lang="ru-RU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Пятиугольник 26"/>
          <p:cNvSpPr/>
          <p:nvPr/>
        </p:nvSpPr>
        <p:spPr bwMode="auto">
          <a:xfrm>
            <a:off x="928662" y="4714884"/>
            <a:ext cx="4500594" cy="642942"/>
          </a:xfrm>
          <a:prstGeom prst="homePlat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dirty="0" smtClean="0">
                <a:ln>
                  <a:solidFill>
                    <a:schemeClr val="tx1"/>
                  </a:solidFill>
                </a:ln>
                <a:latin typeface="Arial" charset="0"/>
              </a:rPr>
              <a:t>Вказівні займенники :  </a:t>
            </a:r>
            <a:r>
              <a:rPr lang="uk-UA" sz="1400" i="1" dirty="0" smtClean="0">
                <a:ln>
                  <a:solidFill>
                    <a:schemeClr val="tx1"/>
                  </a:solidFill>
                </a:ln>
                <a:latin typeface="Arial" charset="0"/>
              </a:rPr>
              <a:t>ТО ,  ЦЕ</a:t>
            </a:r>
          </a:p>
        </p:txBody>
      </p:sp>
      <p:sp>
        <p:nvSpPr>
          <p:cNvPr id="28" name="Горизонтальный свиток 27"/>
          <p:cNvSpPr/>
          <p:nvPr/>
        </p:nvSpPr>
        <p:spPr bwMode="auto">
          <a:xfrm>
            <a:off x="5643570" y="4500570"/>
            <a:ext cx="2857520" cy="961834"/>
          </a:xfrm>
          <a:prstGeom prst="horizontalScroll">
            <a:avLst/>
          </a:prstGeom>
          <a:solidFill>
            <a:srgbClr val="F2E3A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uk-UA" sz="2000" dirty="0" smtClean="0">
                <a:ln>
                  <a:solidFill>
                    <a:schemeClr val="tx1"/>
                  </a:solidFill>
                </a:ln>
                <a:latin typeface="+mn-lt"/>
              </a:rPr>
              <a:t>З</a:t>
            </a:r>
            <a:r>
              <a:rPr kumimoji="0" lang="uk-UA" sz="2000" b="0" i="0" u="none" strike="noStrike" cap="none" normalizeH="0" baseline="0" dirty="0" smtClean="0">
                <a:ln>
                  <a:solidFill>
                    <a:schemeClr val="tx1"/>
                  </a:solidFill>
                </a:ln>
                <a:effectLst/>
                <a:latin typeface="+mn-lt"/>
              </a:rPr>
              <a:t>начуща частина мови</a:t>
            </a:r>
            <a:endParaRPr kumimoji="0" lang="ru-RU" sz="2000" b="0" i="0" u="none" strike="noStrike" cap="none" normalizeH="0" baseline="0" dirty="0" smtClean="0">
              <a:ln>
                <a:solidFill>
                  <a:schemeClr val="tx1"/>
                </a:solidFill>
              </a:ln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тудия">
  <a:themeElements>
    <a:clrScheme name="Студия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Студия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Студия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4412</TotalTime>
  <Words>182</Words>
  <Application>Microsoft Office PowerPoint</Application>
  <PresentationFormat>Экран (4:3)</PresentationFormat>
  <Paragraphs>95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Студия</vt:lpstr>
      <vt:lpstr>Знання – це ключ,  а вміння вчитись - шлях до нього!</vt:lpstr>
      <vt:lpstr>  Тире між підметом і присудком  </vt:lpstr>
      <vt:lpstr>  </vt:lpstr>
      <vt:lpstr>        Ставити чи не ставити?  СТАВИТИ !           НЕ СТАВИТИ?!</vt:lpstr>
      <vt:lpstr>Ставити чи не ставити? СТАВИТИ !</vt:lpstr>
      <vt:lpstr>Ставити чи не ставити? НЕ СТАВИТИ!</vt:lpstr>
    </vt:vector>
  </TitlesOfParts>
  <Company>HONMIBO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ХАРКІВСЬКИЙ ОБЛАСНИЙ НАУКОВО-МЕТОДИЧНИЙ   ІНСТИТУТ БЕЗПЕРЕРВНОЇ ОСВІТИ  Відділ атестації та стажування педагогічних кадрів </dc:title>
  <dc:creator>alina</dc:creator>
  <cp:lastModifiedBy>1</cp:lastModifiedBy>
  <cp:revision>134</cp:revision>
  <dcterms:created xsi:type="dcterms:W3CDTF">2007-01-31T13:40:53Z</dcterms:created>
  <dcterms:modified xsi:type="dcterms:W3CDTF">2016-10-17T18:44:15Z</dcterms:modified>
</cp:coreProperties>
</file>