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7" r:id="rId3"/>
    <p:sldId id="258" r:id="rId4"/>
    <p:sldId id="260" r:id="rId5"/>
    <p:sldId id="262" r:id="rId6"/>
    <p:sldId id="263" r:id="rId7"/>
    <p:sldId id="264" r:id="rId8"/>
    <p:sldId id="265" r:id="rId9"/>
    <p:sldId id="266" r:id="rId10"/>
    <p:sldId id="267" r:id="rId11"/>
    <p:sldId id="268" r:id="rId12"/>
    <p:sldId id="269" r:id="rId13"/>
    <p:sldId id="272" r:id="rId14"/>
    <p:sldId id="273" r:id="rId15"/>
    <p:sldId id="274" r:id="rId16"/>
    <p:sldId id="275" r:id="rId17"/>
    <p:sldId id="277" r:id="rId18"/>
    <p:sldId id="276" r:id="rId1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16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5DCB5B-051C-4C9F-900F-A97DBE89E8F6}"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uk-UA"/>
        </a:p>
      </dgm:t>
    </dgm:pt>
    <dgm:pt modelId="{EB50321E-7795-4485-A245-8AB6A3711EF7}">
      <dgm:prSet phldrT="[Текст]"/>
      <dgm:spPr/>
      <dgm:t>
        <a:bodyPr/>
        <a:lstStyle/>
        <a:p>
          <a:r>
            <a:rPr lang="uk-UA" b="1" i="1" dirty="0" smtClean="0"/>
            <a:t>Знайдіть</a:t>
          </a:r>
          <a:endParaRPr lang="uk-UA" dirty="0" smtClean="0"/>
        </a:p>
      </dgm:t>
    </dgm:pt>
    <dgm:pt modelId="{A1DD9617-DF43-4D9D-A598-20A96FA6A114}" type="parTrans" cxnId="{93FEA5B2-DD41-4865-B35C-93CF232467E7}">
      <dgm:prSet/>
      <dgm:spPr/>
      <dgm:t>
        <a:bodyPr/>
        <a:lstStyle/>
        <a:p>
          <a:endParaRPr lang="uk-UA"/>
        </a:p>
      </dgm:t>
    </dgm:pt>
    <dgm:pt modelId="{6A7D3EC2-E0DB-4519-A0BB-8510D65768F0}" type="sibTrans" cxnId="{93FEA5B2-DD41-4865-B35C-93CF232467E7}">
      <dgm:prSet/>
      <dgm:spPr/>
      <dgm:t>
        <a:bodyPr/>
        <a:lstStyle/>
        <a:p>
          <a:endParaRPr lang="uk-UA"/>
        </a:p>
      </dgm:t>
    </dgm:pt>
    <dgm:pt modelId="{8DB026E9-8B02-4CDF-ABF5-CCDA12634FE0}">
      <dgm:prSet phldrT="[Текст]"/>
      <dgm:spPr/>
      <dgm:t>
        <a:bodyPr/>
        <a:lstStyle/>
        <a:p>
          <a:r>
            <a:rPr lang="uk-UA" b="1" i="1" dirty="0" smtClean="0"/>
            <a:t>Запропонуйте </a:t>
          </a:r>
          <a:endParaRPr lang="uk-UA" dirty="0" smtClean="0"/>
        </a:p>
      </dgm:t>
    </dgm:pt>
    <dgm:pt modelId="{0BFB0FB6-FD4D-416F-A44E-B81EBA83739A}" type="parTrans" cxnId="{837A8B0E-AD23-4910-BFD0-CC6A78BD852A}">
      <dgm:prSet/>
      <dgm:spPr/>
      <dgm:t>
        <a:bodyPr/>
        <a:lstStyle/>
        <a:p>
          <a:endParaRPr lang="uk-UA"/>
        </a:p>
      </dgm:t>
    </dgm:pt>
    <dgm:pt modelId="{D9633DBC-329E-4CC7-A0A7-8BDCF2F1D89F}" type="sibTrans" cxnId="{837A8B0E-AD23-4910-BFD0-CC6A78BD852A}">
      <dgm:prSet/>
      <dgm:spPr/>
      <dgm:t>
        <a:bodyPr/>
        <a:lstStyle/>
        <a:p>
          <a:endParaRPr lang="uk-UA"/>
        </a:p>
      </dgm:t>
    </dgm:pt>
    <dgm:pt modelId="{87F93B4A-D500-4353-AC51-1C4841E260D7}">
      <dgm:prSet phldrT="[Текст]"/>
      <dgm:spPr/>
      <dgm:t>
        <a:bodyPr/>
        <a:lstStyle/>
        <a:p>
          <a:r>
            <a:rPr lang="uk-UA" b="1" i="1" dirty="0" smtClean="0"/>
            <a:t>Порівняйте</a:t>
          </a:r>
          <a:endParaRPr lang="uk-UA" dirty="0" smtClean="0"/>
        </a:p>
      </dgm:t>
    </dgm:pt>
    <dgm:pt modelId="{EA5FB11A-7E30-4AA7-A03B-1BFC87F45737}" type="parTrans" cxnId="{5D620621-4F66-408F-9C01-6EFEE152D7E8}">
      <dgm:prSet/>
      <dgm:spPr/>
      <dgm:t>
        <a:bodyPr/>
        <a:lstStyle/>
        <a:p>
          <a:endParaRPr lang="uk-UA"/>
        </a:p>
      </dgm:t>
    </dgm:pt>
    <dgm:pt modelId="{6C899064-49F7-4943-91F8-1C46156A0B73}" type="sibTrans" cxnId="{5D620621-4F66-408F-9C01-6EFEE152D7E8}">
      <dgm:prSet/>
      <dgm:spPr/>
      <dgm:t>
        <a:bodyPr/>
        <a:lstStyle/>
        <a:p>
          <a:endParaRPr lang="uk-UA"/>
        </a:p>
      </dgm:t>
    </dgm:pt>
    <dgm:pt modelId="{FA525C93-84BA-4D9C-A153-C04CB47E7DEB}">
      <dgm:prSet/>
      <dgm:spPr/>
      <dgm:t>
        <a:bodyPr/>
        <a:lstStyle/>
        <a:p>
          <a:r>
            <a:rPr lang="uk-UA" b="1" i="1" dirty="0" smtClean="0"/>
            <a:t>Змініть</a:t>
          </a:r>
          <a:endParaRPr lang="uk-UA" dirty="0" smtClean="0"/>
        </a:p>
      </dgm:t>
    </dgm:pt>
    <dgm:pt modelId="{D632EF01-8BB0-4E5C-A54C-DD921D0B07CA}" type="parTrans" cxnId="{BF841BEF-662C-45E6-98BE-4F5F75C4ABB8}">
      <dgm:prSet/>
      <dgm:spPr/>
      <dgm:t>
        <a:bodyPr/>
        <a:lstStyle/>
        <a:p>
          <a:endParaRPr lang="uk-UA"/>
        </a:p>
      </dgm:t>
    </dgm:pt>
    <dgm:pt modelId="{32F6A7FC-DB3C-4681-8162-CAA4D8B5A159}" type="sibTrans" cxnId="{BF841BEF-662C-45E6-98BE-4F5F75C4ABB8}">
      <dgm:prSet/>
      <dgm:spPr/>
      <dgm:t>
        <a:bodyPr/>
        <a:lstStyle/>
        <a:p>
          <a:endParaRPr lang="uk-UA"/>
        </a:p>
      </dgm:t>
    </dgm:pt>
    <dgm:pt modelId="{BA8D469D-9F31-46DC-AFBC-9A66334DB535}">
      <dgm:prSet/>
      <dgm:spPr/>
      <dgm:t>
        <a:bodyPr/>
        <a:lstStyle/>
        <a:p>
          <a:r>
            <a:rPr lang="uk-UA" b="1" i="1" dirty="0" smtClean="0"/>
            <a:t>Вигадайте</a:t>
          </a:r>
          <a:endParaRPr lang="uk-UA" dirty="0"/>
        </a:p>
      </dgm:t>
    </dgm:pt>
    <dgm:pt modelId="{627E07C4-EB10-4B9C-913B-E1509059F2CE}" type="parTrans" cxnId="{C0BDA493-4228-45D6-9677-C04D14CED75D}">
      <dgm:prSet/>
      <dgm:spPr/>
      <dgm:t>
        <a:bodyPr/>
        <a:lstStyle/>
        <a:p>
          <a:endParaRPr lang="uk-UA"/>
        </a:p>
      </dgm:t>
    </dgm:pt>
    <dgm:pt modelId="{8AC124BB-32AF-46AB-AD59-061392B4157B}" type="sibTrans" cxnId="{C0BDA493-4228-45D6-9677-C04D14CED75D}">
      <dgm:prSet/>
      <dgm:spPr/>
      <dgm:t>
        <a:bodyPr/>
        <a:lstStyle/>
        <a:p>
          <a:endParaRPr lang="uk-UA"/>
        </a:p>
      </dgm:t>
    </dgm:pt>
    <dgm:pt modelId="{1602AFA5-FF9C-46CB-A5B1-86997AD6491F}" type="pres">
      <dgm:prSet presAssocID="{695DCB5B-051C-4C9F-900F-A97DBE89E8F6}" presName="Name0" presStyleCnt="0">
        <dgm:presLayoutVars>
          <dgm:chMax val="7"/>
          <dgm:chPref val="7"/>
          <dgm:dir/>
        </dgm:presLayoutVars>
      </dgm:prSet>
      <dgm:spPr/>
      <dgm:t>
        <a:bodyPr/>
        <a:lstStyle/>
        <a:p>
          <a:endParaRPr lang="uk-UA"/>
        </a:p>
      </dgm:t>
    </dgm:pt>
    <dgm:pt modelId="{D66E8739-017B-40F1-8059-AD0E93BF8F34}" type="pres">
      <dgm:prSet presAssocID="{695DCB5B-051C-4C9F-900F-A97DBE89E8F6}" presName="Name1" presStyleCnt="0"/>
      <dgm:spPr/>
    </dgm:pt>
    <dgm:pt modelId="{A4C72487-2CBE-4A70-90CD-828785CC61B3}" type="pres">
      <dgm:prSet presAssocID="{695DCB5B-051C-4C9F-900F-A97DBE89E8F6}" presName="cycle" presStyleCnt="0"/>
      <dgm:spPr/>
    </dgm:pt>
    <dgm:pt modelId="{28F201F7-237C-4A62-9688-778874E1BB85}" type="pres">
      <dgm:prSet presAssocID="{695DCB5B-051C-4C9F-900F-A97DBE89E8F6}" presName="srcNode" presStyleLbl="node1" presStyleIdx="0" presStyleCnt="5"/>
      <dgm:spPr/>
    </dgm:pt>
    <dgm:pt modelId="{1A6E3F6F-A791-442B-81A7-45413F053D13}" type="pres">
      <dgm:prSet presAssocID="{695DCB5B-051C-4C9F-900F-A97DBE89E8F6}" presName="conn" presStyleLbl="parChTrans1D2" presStyleIdx="0" presStyleCnt="1"/>
      <dgm:spPr/>
      <dgm:t>
        <a:bodyPr/>
        <a:lstStyle/>
        <a:p>
          <a:endParaRPr lang="uk-UA"/>
        </a:p>
      </dgm:t>
    </dgm:pt>
    <dgm:pt modelId="{39127BB0-87EE-4384-8A19-E688CF39E587}" type="pres">
      <dgm:prSet presAssocID="{695DCB5B-051C-4C9F-900F-A97DBE89E8F6}" presName="extraNode" presStyleLbl="node1" presStyleIdx="0" presStyleCnt="5"/>
      <dgm:spPr/>
    </dgm:pt>
    <dgm:pt modelId="{2A9525CB-9B86-48D6-A2EA-49066D175882}" type="pres">
      <dgm:prSet presAssocID="{695DCB5B-051C-4C9F-900F-A97DBE89E8F6}" presName="dstNode" presStyleLbl="node1" presStyleIdx="0" presStyleCnt="5"/>
      <dgm:spPr/>
    </dgm:pt>
    <dgm:pt modelId="{1D87380A-3936-4646-9FDF-AC88939C6216}" type="pres">
      <dgm:prSet presAssocID="{EB50321E-7795-4485-A245-8AB6A3711EF7}" presName="text_1" presStyleLbl="node1" presStyleIdx="0" presStyleCnt="5">
        <dgm:presLayoutVars>
          <dgm:bulletEnabled val="1"/>
        </dgm:presLayoutVars>
      </dgm:prSet>
      <dgm:spPr/>
      <dgm:t>
        <a:bodyPr/>
        <a:lstStyle/>
        <a:p>
          <a:endParaRPr lang="uk-UA"/>
        </a:p>
      </dgm:t>
    </dgm:pt>
    <dgm:pt modelId="{8E113D3E-0481-4B96-AFCE-C1C79AF3E725}" type="pres">
      <dgm:prSet presAssocID="{EB50321E-7795-4485-A245-8AB6A3711EF7}" presName="accent_1" presStyleCnt="0"/>
      <dgm:spPr/>
    </dgm:pt>
    <dgm:pt modelId="{027A7B34-F98E-487B-B433-B76C0B433638}" type="pres">
      <dgm:prSet presAssocID="{EB50321E-7795-4485-A245-8AB6A3711EF7}" presName="accentRepeatNode" presStyleLbl="solidFgAcc1" presStyleIdx="0" presStyleCnt="5"/>
      <dgm:spPr/>
    </dgm:pt>
    <dgm:pt modelId="{9135C291-5AF7-4624-AB0D-3BAE620C4D36}" type="pres">
      <dgm:prSet presAssocID="{8DB026E9-8B02-4CDF-ABF5-CCDA12634FE0}" presName="text_2" presStyleLbl="node1" presStyleIdx="1" presStyleCnt="5">
        <dgm:presLayoutVars>
          <dgm:bulletEnabled val="1"/>
        </dgm:presLayoutVars>
      </dgm:prSet>
      <dgm:spPr/>
      <dgm:t>
        <a:bodyPr/>
        <a:lstStyle/>
        <a:p>
          <a:endParaRPr lang="uk-UA"/>
        </a:p>
      </dgm:t>
    </dgm:pt>
    <dgm:pt modelId="{78227D42-16FB-446A-8B65-B63D0B493C91}" type="pres">
      <dgm:prSet presAssocID="{8DB026E9-8B02-4CDF-ABF5-CCDA12634FE0}" presName="accent_2" presStyleCnt="0"/>
      <dgm:spPr/>
    </dgm:pt>
    <dgm:pt modelId="{3DFBD9C5-8EC2-4438-99AE-91AD98E4FCF9}" type="pres">
      <dgm:prSet presAssocID="{8DB026E9-8B02-4CDF-ABF5-CCDA12634FE0}" presName="accentRepeatNode" presStyleLbl="solidFgAcc1" presStyleIdx="1" presStyleCnt="5"/>
      <dgm:spPr/>
    </dgm:pt>
    <dgm:pt modelId="{0DD42F0A-DA5E-49C8-B3F5-CBE786A70CEC}" type="pres">
      <dgm:prSet presAssocID="{87F93B4A-D500-4353-AC51-1C4841E260D7}" presName="text_3" presStyleLbl="node1" presStyleIdx="2" presStyleCnt="5">
        <dgm:presLayoutVars>
          <dgm:bulletEnabled val="1"/>
        </dgm:presLayoutVars>
      </dgm:prSet>
      <dgm:spPr/>
      <dgm:t>
        <a:bodyPr/>
        <a:lstStyle/>
        <a:p>
          <a:endParaRPr lang="uk-UA"/>
        </a:p>
      </dgm:t>
    </dgm:pt>
    <dgm:pt modelId="{68A057DB-5246-4FC4-B33C-3F339432CA85}" type="pres">
      <dgm:prSet presAssocID="{87F93B4A-D500-4353-AC51-1C4841E260D7}" presName="accent_3" presStyleCnt="0"/>
      <dgm:spPr/>
    </dgm:pt>
    <dgm:pt modelId="{8B08BF4E-EAF2-4DC7-A1D6-6EE828EBA30D}" type="pres">
      <dgm:prSet presAssocID="{87F93B4A-D500-4353-AC51-1C4841E260D7}" presName="accentRepeatNode" presStyleLbl="solidFgAcc1" presStyleIdx="2" presStyleCnt="5"/>
      <dgm:spPr/>
    </dgm:pt>
    <dgm:pt modelId="{1E13F629-48DB-44FD-BABD-427BDEF82E4F}" type="pres">
      <dgm:prSet presAssocID="{FA525C93-84BA-4D9C-A153-C04CB47E7DEB}" presName="text_4" presStyleLbl="node1" presStyleIdx="3" presStyleCnt="5">
        <dgm:presLayoutVars>
          <dgm:bulletEnabled val="1"/>
        </dgm:presLayoutVars>
      </dgm:prSet>
      <dgm:spPr/>
      <dgm:t>
        <a:bodyPr/>
        <a:lstStyle/>
        <a:p>
          <a:endParaRPr lang="uk-UA"/>
        </a:p>
      </dgm:t>
    </dgm:pt>
    <dgm:pt modelId="{F7497D5E-7EBE-4187-98E1-BF2C2828481D}" type="pres">
      <dgm:prSet presAssocID="{FA525C93-84BA-4D9C-A153-C04CB47E7DEB}" presName="accent_4" presStyleCnt="0"/>
      <dgm:spPr/>
    </dgm:pt>
    <dgm:pt modelId="{C3DA9411-CAD4-4B2D-A70B-412FD39FA1EF}" type="pres">
      <dgm:prSet presAssocID="{FA525C93-84BA-4D9C-A153-C04CB47E7DEB}" presName="accentRepeatNode" presStyleLbl="solidFgAcc1" presStyleIdx="3" presStyleCnt="5"/>
      <dgm:spPr/>
    </dgm:pt>
    <dgm:pt modelId="{FD880C09-B68B-45FE-B9B1-EB6B420F2A4A}" type="pres">
      <dgm:prSet presAssocID="{BA8D469D-9F31-46DC-AFBC-9A66334DB535}" presName="text_5" presStyleLbl="node1" presStyleIdx="4" presStyleCnt="5">
        <dgm:presLayoutVars>
          <dgm:bulletEnabled val="1"/>
        </dgm:presLayoutVars>
      </dgm:prSet>
      <dgm:spPr/>
      <dgm:t>
        <a:bodyPr/>
        <a:lstStyle/>
        <a:p>
          <a:endParaRPr lang="uk-UA"/>
        </a:p>
      </dgm:t>
    </dgm:pt>
    <dgm:pt modelId="{77EDD16C-8E3C-4DC8-B6A1-329AE7A3477E}" type="pres">
      <dgm:prSet presAssocID="{BA8D469D-9F31-46DC-AFBC-9A66334DB535}" presName="accent_5" presStyleCnt="0"/>
      <dgm:spPr/>
    </dgm:pt>
    <dgm:pt modelId="{30000A9E-B7A0-45F6-9A8D-D28D764A36D2}" type="pres">
      <dgm:prSet presAssocID="{BA8D469D-9F31-46DC-AFBC-9A66334DB535}" presName="accentRepeatNode" presStyleLbl="solidFgAcc1" presStyleIdx="4" presStyleCnt="5"/>
      <dgm:spPr/>
    </dgm:pt>
  </dgm:ptLst>
  <dgm:cxnLst>
    <dgm:cxn modelId="{BF841BEF-662C-45E6-98BE-4F5F75C4ABB8}" srcId="{695DCB5B-051C-4C9F-900F-A97DBE89E8F6}" destId="{FA525C93-84BA-4D9C-A153-C04CB47E7DEB}" srcOrd="3" destOrd="0" parTransId="{D632EF01-8BB0-4E5C-A54C-DD921D0B07CA}" sibTransId="{32F6A7FC-DB3C-4681-8162-CAA4D8B5A159}"/>
    <dgm:cxn modelId="{82EC78A7-5ADF-45B5-BF74-2669F6DEA782}" type="presOf" srcId="{8DB026E9-8B02-4CDF-ABF5-CCDA12634FE0}" destId="{9135C291-5AF7-4624-AB0D-3BAE620C4D36}" srcOrd="0" destOrd="0" presId="urn:microsoft.com/office/officeart/2008/layout/VerticalCurvedList"/>
    <dgm:cxn modelId="{A282CFF7-34B9-4933-9364-9D848EA7076F}" type="presOf" srcId="{FA525C93-84BA-4D9C-A153-C04CB47E7DEB}" destId="{1E13F629-48DB-44FD-BABD-427BDEF82E4F}" srcOrd="0" destOrd="0" presId="urn:microsoft.com/office/officeart/2008/layout/VerticalCurvedList"/>
    <dgm:cxn modelId="{6A6B0055-1FFD-4486-B24A-939E8B4C43CF}" type="presOf" srcId="{6A7D3EC2-E0DB-4519-A0BB-8510D65768F0}" destId="{1A6E3F6F-A791-442B-81A7-45413F053D13}" srcOrd="0" destOrd="0" presId="urn:microsoft.com/office/officeart/2008/layout/VerticalCurvedList"/>
    <dgm:cxn modelId="{5D620621-4F66-408F-9C01-6EFEE152D7E8}" srcId="{695DCB5B-051C-4C9F-900F-A97DBE89E8F6}" destId="{87F93B4A-D500-4353-AC51-1C4841E260D7}" srcOrd="2" destOrd="0" parTransId="{EA5FB11A-7E30-4AA7-A03B-1BFC87F45737}" sibTransId="{6C899064-49F7-4943-91F8-1C46156A0B73}"/>
    <dgm:cxn modelId="{9830AF93-545F-431D-B06C-71B559A72582}" type="presOf" srcId="{695DCB5B-051C-4C9F-900F-A97DBE89E8F6}" destId="{1602AFA5-FF9C-46CB-A5B1-86997AD6491F}" srcOrd="0" destOrd="0" presId="urn:microsoft.com/office/officeart/2008/layout/VerticalCurvedList"/>
    <dgm:cxn modelId="{C0BDA493-4228-45D6-9677-C04D14CED75D}" srcId="{695DCB5B-051C-4C9F-900F-A97DBE89E8F6}" destId="{BA8D469D-9F31-46DC-AFBC-9A66334DB535}" srcOrd="4" destOrd="0" parTransId="{627E07C4-EB10-4B9C-913B-E1509059F2CE}" sibTransId="{8AC124BB-32AF-46AB-AD59-061392B4157B}"/>
    <dgm:cxn modelId="{93FEA5B2-DD41-4865-B35C-93CF232467E7}" srcId="{695DCB5B-051C-4C9F-900F-A97DBE89E8F6}" destId="{EB50321E-7795-4485-A245-8AB6A3711EF7}" srcOrd="0" destOrd="0" parTransId="{A1DD9617-DF43-4D9D-A598-20A96FA6A114}" sibTransId="{6A7D3EC2-E0DB-4519-A0BB-8510D65768F0}"/>
    <dgm:cxn modelId="{2D8798F2-EE1D-4218-A0F3-B3432CC9EDBC}" type="presOf" srcId="{EB50321E-7795-4485-A245-8AB6A3711EF7}" destId="{1D87380A-3936-4646-9FDF-AC88939C6216}" srcOrd="0" destOrd="0" presId="urn:microsoft.com/office/officeart/2008/layout/VerticalCurvedList"/>
    <dgm:cxn modelId="{1F3EE898-2F89-4FDF-95CA-B06EC9961CDC}" type="presOf" srcId="{87F93B4A-D500-4353-AC51-1C4841E260D7}" destId="{0DD42F0A-DA5E-49C8-B3F5-CBE786A70CEC}" srcOrd="0" destOrd="0" presId="urn:microsoft.com/office/officeart/2008/layout/VerticalCurvedList"/>
    <dgm:cxn modelId="{837A8B0E-AD23-4910-BFD0-CC6A78BD852A}" srcId="{695DCB5B-051C-4C9F-900F-A97DBE89E8F6}" destId="{8DB026E9-8B02-4CDF-ABF5-CCDA12634FE0}" srcOrd="1" destOrd="0" parTransId="{0BFB0FB6-FD4D-416F-A44E-B81EBA83739A}" sibTransId="{D9633DBC-329E-4CC7-A0A7-8BDCF2F1D89F}"/>
    <dgm:cxn modelId="{181DB303-9BFB-4870-8F8D-A5C1625E1A56}" type="presOf" srcId="{BA8D469D-9F31-46DC-AFBC-9A66334DB535}" destId="{FD880C09-B68B-45FE-B9B1-EB6B420F2A4A}" srcOrd="0" destOrd="0" presId="urn:microsoft.com/office/officeart/2008/layout/VerticalCurvedList"/>
    <dgm:cxn modelId="{95BF3D1E-71F9-48CF-B600-1D6404258E02}" type="presParOf" srcId="{1602AFA5-FF9C-46CB-A5B1-86997AD6491F}" destId="{D66E8739-017B-40F1-8059-AD0E93BF8F34}" srcOrd="0" destOrd="0" presId="urn:microsoft.com/office/officeart/2008/layout/VerticalCurvedList"/>
    <dgm:cxn modelId="{BA9D7663-2208-44BF-AE49-6A4944831155}" type="presParOf" srcId="{D66E8739-017B-40F1-8059-AD0E93BF8F34}" destId="{A4C72487-2CBE-4A70-90CD-828785CC61B3}" srcOrd="0" destOrd="0" presId="urn:microsoft.com/office/officeart/2008/layout/VerticalCurvedList"/>
    <dgm:cxn modelId="{E84CB6FF-C4B4-439A-8BCF-BF5CD72A7B9E}" type="presParOf" srcId="{A4C72487-2CBE-4A70-90CD-828785CC61B3}" destId="{28F201F7-237C-4A62-9688-778874E1BB85}" srcOrd="0" destOrd="0" presId="urn:microsoft.com/office/officeart/2008/layout/VerticalCurvedList"/>
    <dgm:cxn modelId="{6275BC77-DE28-4585-9D2C-00DD21BC2E1A}" type="presParOf" srcId="{A4C72487-2CBE-4A70-90CD-828785CC61B3}" destId="{1A6E3F6F-A791-442B-81A7-45413F053D13}" srcOrd="1" destOrd="0" presId="urn:microsoft.com/office/officeart/2008/layout/VerticalCurvedList"/>
    <dgm:cxn modelId="{40AFEE4D-DBCC-48B6-B946-83C2A5FC5853}" type="presParOf" srcId="{A4C72487-2CBE-4A70-90CD-828785CC61B3}" destId="{39127BB0-87EE-4384-8A19-E688CF39E587}" srcOrd="2" destOrd="0" presId="urn:microsoft.com/office/officeart/2008/layout/VerticalCurvedList"/>
    <dgm:cxn modelId="{C1907AC4-E03E-4F2D-87F1-A6C2927EE7EA}" type="presParOf" srcId="{A4C72487-2CBE-4A70-90CD-828785CC61B3}" destId="{2A9525CB-9B86-48D6-A2EA-49066D175882}" srcOrd="3" destOrd="0" presId="urn:microsoft.com/office/officeart/2008/layout/VerticalCurvedList"/>
    <dgm:cxn modelId="{18C4D088-528F-4C74-82F2-63E934D7A158}" type="presParOf" srcId="{D66E8739-017B-40F1-8059-AD0E93BF8F34}" destId="{1D87380A-3936-4646-9FDF-AC88939C6216}" srcOrd="1" destOrd="0" presId="urn:microsoft.com/office/officeart/2008/layout/VerticalCurvedList"/>
    <dgm:cxn modelId="{C39293FD-64D8-44DF-A549-8E6B27AE67BC}" type="presParOf" srcId="{D66E8739-017B-40F1-8059-AD0E93BF8F34}" destId="{8E113D3E-0481-4B96-AFCE-C1C79AF3E725}" srcOrd="2" destOrd="0" presId="urn:microsoft.com/office/officeart/2008/layout/VerticalCurvedList"/>
    <dgm:cxn modelId="{60F21AF4-819E-4120-AC96-3594600A4E89}" type="presParOf" srcId="{8E113D3E-0481-4B96-AFCE-C1C79AF3E725}" destId="{027A7B34-F98E-487B-B433-B76C0B433638}" srcOrd="0" destOrd="0" presId="urn:microsoft.com/office/officeart/2008/layout/VerticalCurvedList"/>
    <dgm:cxn modelId="{EAE19A4B-E638-4A1E-AC09-CCDEF06D65FD}" type="presParOf" srcId="{D66E8739-017B-40F1-8059-AD0E93BF8F34}" destId="{9135C291-5AF7-4624-AB0D-3BAE620C4D36}" srcOrd="3" destOrd="0" presId="urn:microsoft.com/office/officeart/2008/layout/VerticalCurvedList"/>
    <dgm:cxn modelId="{124E946E-9A0D-4252-9778-24E2A34973A0}" type="presParOf" srcId="{D66E8739-017B-40F1-8059-AD0E93BF8F34}" destId="{78227D42-16FB-446A-8B65-B63D0B493C91}" srcOrd="4" destOrd="0" presId="urn:microsoft.com/office/officeart/2008/layout/VerticalCurvedList"/>
    <dgm:cxn modelId="{05192FEE-8681-4CE0-98FC-D7D3880433BF}" type="presParOf" srcId="{78227D42-16FB-446A-8B65-B63D0B493C91}" destId="{3DFBD9C5-8EC2-4438-99AE-91AD98E4FCF9}" srcOrd="0" destOrd="0" presId="urn:microsoft.com/office/officeart/2008/layout/VerticalCurvedList"/>
    <dgm:cxn modelId="{0EB2A205-BFF2-497F-A6A2-CDB6CDB38CBA}" type="presParOf" srcId="{D66E8739-017B-40F1-8059-AD0E93BF8F34}" destId="{0DD42F0A-DA5E-49C8-B3F5-CBE786A70CEC}" srcOrd="5" destOrd="0" presId="urn:microsoft.com/office/officeart/2008/layout/VerticalCurvedList"/>
    <dgm:cxn modelId="{D577FD61-3D01-49B1-8FC7-95DB9C7F104B}" type="presParOf" srcId="{D66E8739-017B-40F1-8059-AD0E93BF8F34}" destId="{68A057DB-5246-4FC4-B33C-3F339432CA85}" srcOrd="6" destOrd="0" presId="urn:microsoft.com/office/officeart/2008/layout/VerticalCurvedList"/>
    <dgm:cxn modelId="{6DE96197-E5DB-4306-AB64-24F293E7EE26}" type="presParOf" srcId="{68A057DB-5246-4FC4-B33C-3F339432CA85}" destId="{8B08BF4E-EAF2-4DC7-A1D6-6EE828EBA30D}" srcOrd="0" destOrd="0" presId="urn:microsoft.com/office/officeart/2008/layout/VerticalCurvedList"/>
    <dgm:cxn modelId="{52F3061A-DAD0-4330-AEB4-2192ADF8B1E4}" type="presParOf" srcId="{D66E8739-017B-40F1-8059-AD0E93BF8F34}" destId="{1E13F629-48DB-44FD-BABD-427BDEF82E4F}" srcOrd="7" destOrd="0" presId="urn:microsoft.com/office/officeart/2008/layout/VerticalCurvedList"/>
    <dgm:cxn modelId="{30A29C8A-89ED-45DE-870E-1A1DB82C568B}" type="presParOf" srcId="{D66E8739-017B-40F1-8059-AD0E93BF8F34}" destId="{F7497D5E-7EBE-4187-98E1-BF2C2828481D}" srcOrd="8" destOrd="0" presId="urn:microsoft.com/office/officeart/2008/layout/VerticalCurvedList"/>
    <dgm:cxn modelId="{43363341-D9DB-4E4A-BAF7-E6EA4706F402}" type="presParOf" srcId="{F7497D5E-7EBE-4187-98E1-BF2C2828481D}" destId="{C3DA9411-CAD4-4B2D-A70B-412FD39FA1EF}" srcOrd="0" destOrd="0" presId="urn:microsoft.com/office/officeart/2008/layout/VerticalCurvedList"/>
    <dgm:cxn modelId="{86287D74-3695-46A7-BAAC-F6C07775C3BC}" type="presParOf" srcId="{D66E8739-017B-40F1-8059-AD0E93BF8F34}" destId="{FD880C09-B68B-45FE-B9B1-EB6B420F2A4A}" srcOrd="9" destOrd="0" presId="urn:microsoft.com/office/officeart/2008/layout/VerticalCurvedList"/>
    <dgm:cxn modelId="{105DAD32-C99B-4666-B0FE-4FB57E16427A}" type="presParOf" srcId="{D66E8739-017B-40F1-8059-AD0E93BF8F34}" destId="{77EDD16C-8E3C-4DC8-B6A1-329AE7A3477E}" srcOrd="10" destOrd="0" presId="urn:microsoft.com/office/officeart/2008/layout/VerticalCurvedList"/>
    <dgm:cxn modelId="{91C03054-AD45-4DE4-822C-5D63B82FB92D}" type="presParOf" srcId="{77EDD16C-8E3C-4DC8-B6A1-329AE7A3477E}" destId="{30000A9E-B7A0-45F6-9A8D-D28D764A36D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5DCB5B-051C-4C9F-900F-A97DBE89E8F6}"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uk-UA"/>
        </a:p>
      </dgm:t>
    </dgm:pt>
    <dgm:pt modelId="{EB50321E-7795-4485-A245-8AB6A3711EF7}">
      <dgm:prSet phldrT="[Текст]" custT="1"/>
      <dgm:spPr/>
      <dgm:t>
        <a:bodyPr/>
        <a:lstStyle/>
        <a:p>
          <a:r>
            <a:rPr lang="uk-UA" sz="1800" dirty="0" smtClean="0">
              <a:effectLst/>
            </a:rPr>
            <a:t>Червоний капелюх виражає почуття та емоції;</a:t>
          </a:r>
          <a:r>
            <a:rPr lang="uk-UA" sz="1800" b="1" i="1" dirty="0" smtClean="0"/>
            <a:t>ь</a:t>
          </a:r>
          <a:endParaRPr lang="uk-UA" sz="1800" dirty="0" smtClean="0"/>
        </a:p>
      </dgm:t>
    </dgm:pt>
    <dgm:pt modelId="{A1DD9617-DF43-4D9D-A598-20A96FA6A114}" type="parTrans" cxnId="{93FEA5B2-DD41-4865-B35C-93CF232467E7}">
      <dgm:prSet/>
      <dgm:spPr/>
      <dgm:t>
        <a:bodyPr/>
        <a:lstStyle/>
        <a:p>
          <a:endParaRPr lang="uk-UA" sz="2400"/>
        </a:p>
      </dgm:t>
    </dgm:pt>
    <dgm:pt modelId="{6A7D3EC2-E0DB-4519-A0BB-8510D65768F0}" type="sibTrans" cxnId="{93FEA5B2-DD41-4865-B35C-93CF232467E7}">
      <dgm:prSet/>
      <dgm:spPr/>
      <dgm:t>
        <a:bodyPr/>
        <a:lstStyle/>
        <a:p>
          <a:endParaRPr lang="uk-UA" sz="2400"/>
        </a:p>
      </dgm:t>
    </dgm:pt>
    <dgm:pt modelId="{8DB026E9-8B02-4CDF-ABF5-CCDA12634FE0}">
      <dgm:prSet phldrT="[Текст]" custT="1"/>
      <dgm:spPr/>
      <dgm:t>
        <a:bodyPr/>
        <a:lstStyle/>
        <a:p>
          <a:r>
            <a:rPr lang="uk-UA" sz="1800" dirty="0" smtClean="0">
              <a:effectLst/>
            </a:rPr>
            <a:t>Білий – вказує на факти і цифри;.</a:t>
          </a:r>
          <a:endParaRPr lang="uk-UA" sz="1800" dirty="0" smtClean="0"/>
        </a:p>
      </dgm:t>
    </dgm:pt>
    <dgm:pt modelId="{0BFB0FB6-FD4D-416F-A44E-B81EBA83739A}" type="parTrans" cxnId="{837A8B0E-AD23-4910-BFD0-CC6A78BD852A}">
      <dgm:prSet/>
      <dgm:spPr/>
      <dgm:t>
        <a:bodyPr/>
        <a:lstStyle/>
        <a:p>
          <a:endParaRPr lang="uk-UA" sz="2400"/>
        </a:p>
      </dgm:t>
    </dgm:pt>
    <dgm:pt modelId="{D9633DBC-329E-4CC7-A0A7-8BDCF2F1D89F}" type="sibTrans" cxnId="{837A8B0E-AD23-4910-BFD0-CC6A78BD852A}">
      <dgm:prSet/>
      <dgm:spPr/>
      <dgm:t>
        <a:bodyPr/>
        <a:lstStyle/>
        <a:p>
          <a:endParaRPr lang="uk-UA" sz="2400"/>
        </a:p>
      </dgm:t>
    </dgm:pt>
    <dgm:pt modelId="{87F93B4A-D500-4353-AC51-1C4841E260D7}">
      <dgm:prSet phldrT="[Текст]" custT="1"/>
      <dgm:spPr/>
      <dgm:t>
        <a:bodyPr/>
        <a:lstStyle/>
        <a:p>
          <a:r>
            <a:rPr lang="uk-UA" sz="1800" i="1" dirty="0" smtClean="0"/>
            <a:t>Чорний – виявляє недоліки у роботі, помилки</a:t>
          </a:r>
          <a:endParaRPr lang="uk-UA" sz="1800" dirty="0" smtClean="0"/>
        </a:p>
      </dgm:t>
    </dgm:pt>
    <dgm:pt modelId="{EA5FB11A-7E30-4AA7-A03B-1BFC87F45737}" type="parTrans" cxnId="{5D620621-4F66-408F-9C01-6EFEE152D7E8}">
      <dgm:prSet/>
      <dgm:spPr/>
      <dgm:t>
        <a:bodyPr/>
        <a:lstStyle/>
        <a:p>
          <a:endParaRPr lang="uk-UA" sz="2400"/>
        </a:p>
      </dgm:t>
    </dgm:pt>
    <dgm:pt modelId="{6C899064-49F7-4943-91F8-1C46156A0B73}" type="sibTrans" cxnId="{5D620621-4F66-408F-9C01-6EFEE152D7E8}">
      <dgm:prSet/>
      <dgm:spPr/>
      <dgm:t>
        <a:bodyPr/>
        <a:lstStyle/>
        <a:p>
          <a:endParaRPr lang="uk-UA" sz="2400"/>
        </a:p>
      </dgm:t>
    </dgm:pt>
    <dgm:pt modelId="{FA525C93-84BA-4D9C-A153-C04CB47E7DEB}">
      <dgm:prSet custT="1"/>
      <dgm:spPr/>
      <dgm:t>
        <a:bodyPr/>
        <a:lstStyle/>
        <a:p>
          <a:r>
            <a:rPr lang="uk-UA" sz="1800" i="1" dirty="0" smtClean="0"/>
            <a:t>Жовтий – відзначає позитивні моменти роботи, успіхи, досягнення</a:t>
          </a:r>
          <a:endParaRPr lang="uk-UA" sz="1800" dirty="0" smtClean="0"/>
        </a:p>
      </dgm:t>
    </dgm:pt>
    <dgm:pt modelId="{D632EF01-8BB0-4E5C-A54C-DD921D0B07CA}" type="parTrans" cxnId="{BF841BEF-662C-45E6-98BE-4F5F75C4ABB8}">
      <dgm:prSet/>
      <dgm:spPr/>
      <dgm:t>
        <a:bodyPr/>
        <a:lstStyle/>
        <a:p>
          <a:endParaRPr lang="uk-UA" sz="2400"/>
        </a:p>
      </dgm:t>
    </dgm:pt>
    <dgm:pt modelId="{32F6A7FC-DB3C-4681-8162-CAA4D8B5A159}" type="sibTrans" cxnId="{BF841BEF-662C-45E6-98BE-4F5F75C4ABB8}">
      <dgm:prSet/>
      <dgm:spPr/>
      <dgm:t>
        <a:bodyPr/>
        <a:lstStyle/>
        <a:p>
          <a:endParaRPr lang="uk-UA" sz="2400"/>
        </a:p>
      </dgm:t>
    </dgm:pt>
    <dgm:pt modelId="{BA8D469D-9F31-46DC-AFBC-9A66334DB535}">
      <dgm:prSet custT="1"/>
      <dgm:spPr/>
      <dgm:t>
        <a:bodyPr/>
        <a:lstStyle/>
        <a:p>
          <a:r>
            <a:rPr lang="uk-UA" sz="1800" i="1" dirty="0" smtClean="0"/>
            <a:t>Зелений капелюх допомагає шукати відповіді на питання, підказує, де можливо застосувати матеріал, колір нових ідей і творчості</a:t>
          </a:r>
          <a:endParaRPr lang="uk-UA" sz="1800" dirty="0"/>
        </a:p>
      </dgm:t>
    </dgm:pt>
    <dgm:pt modelId="{627E07C4-EB10-4B9C-913B-E1509059F2CE}" type="parTrans" cxnId="{C0BDA493-4228-45D6-9677-C04D14CED75D}">
      <dgm:prSet/>
      <dgm:spPr/>
      <dgm:t>
        <a:bodyPr/>
        <a:lstStyle/>
        <a:p>
          <a:endParaRPr lang="uk-UA" sz="2400"/>
        </a:p>
      </dgm:t>
    </dgm:pt>
    <dgm:pt modelId="{8AC124BB-32AF-46AB-AD59-061392B4157B}" type="sibTrans" cxnId="{C0BDA493-4228-45D6-9677-C04D14CED75D}">
      <dgm:prSet/>
      <dgm:spPr/>
      <dgm:t>
        <a:bodyPr/>
        <a:lstStyle/>
        <a:p>
          <a:endParaRPr lang="uk-UA" sz="2400"/>
        </a:p>
      </dgm:t>
    </dgm:pt>
    <dgm:pt modelId="{8EBD37F8-0461-4368-B5D6-35F438F574F1}">
      <dgm:prSet custT="1"/>
      <dgm:spPr/>
      <dgm:t>
        <a:bodyPr/>
        <a:lstStyle/>
        <a:p>
          <a:r>
            <a:rPr lang="uk-UA" sz="1800" i="1" dirty="0" smtClean="0"/>
            <a:t>Синій капелюх передбачає організацію і загальний висновок</a:t>
          </a:r>
          <a:endParaRPr lang="uk-UA" sz="1800" dirty="0"/>
        </a:p>
      </dgm:t>
    </dgm:pt>
    <dgm:pt modelId="{ED1CFF20-545D-4B18-A16C-E89DB36D50E2}" type="parTrans" cxnId="{B80FB131-91EC-4D8D-961A-DFF851171B16}">
      <dgm:prSet/>
      <dgm:spPr/>
      <dgm:t>
        <a:bodyPr/>
        <a:lstStyle/>
        <a:p>
          <a:endParaRPr lang="uk-UA" sz="2400"/>
        </a:p>
      </dgm:t>
    </dgm:pt>
    <dgm:pt modelId="{2E21F0A7-0786-4A63-A9C8-28A6E159835B}" type="sibTrans" cxnId="{B80FB131-91EC-4D8D-961A-DFF851171B16}">
      <dgm:prSet/>
      <dgm:spPr/>
      <dgm:t>
        <a:bodyPr/>
        <a:lstStyle/>
        <a:p>
          <a:endParaRPr lang="uk-UA" sz="2400"/>
        </a:p>
      </dgm:t>
    </dgm:pt>
    <dgm:pt modelId="{648050B8-3FB2-454B-B454-1ABA53423E4F}" type="pres">
      <dgm:prSet presAssocID="{695DCB5B-051C-4C9F-900F-A97DBE89E8F6}" presName="linear" presStyleCnt="0">
        <dgm:presLayoutVars>
          <dgm:dir/>
          <dgm:resizeHandles val="exact"/>
        </dgm:presLayoutVars>
      </dgm:prSet>
      <dgm:spPr/>
      <dgm:t>
        <a:bodyPr/>
        <a:lstStyle/>
        <a:p>
          <a:endParaRPr lang="uk-UA"/>
        </a:p>
      </dgm:t>
    </dgm:pt>
    <dgm:pt modelId="{442E351E-6D69-4F6B-94D4-25094CCBC697}" type="pres">
      <dgm:prSet presAssocID="{EB50321E-7795-4485-A245-8AB6A3711EF7}" presName="comp" presStyleCnt="0"/>
      <dgm:spPr/>
    </dgm:pt>
    <dgm:pt modelId="{7CC9928F-1F60-442A-B2D9-D5EC133B5AD3}" type="pres">
      <dgm:prSet presAssocID="{EB50321E-7795-4485-A245-8AB6A3711EF7}" presName="box" presStyleLbl="node1" presStyleIdx="0" presStyleCnt="6"/>
      <dgm:spPr/>
      <dgm:t>
        <a:bodyPr/>
        <a:lstStyle/>
        <a:p>
          <a:endParaRPr lang="uk-UA"/>
        </a:p>
      </dgm:t>
    </dgm:pt>
    <dgm:pt modelId="{1A945C8A-ABD1-4938-9E18-36A447967E43}" type="pres">
      <dgm:prSet presAssocID="{EB50321E-7795-4485-A245-8AB6A3711EF7}" presName="img" presStyleLbl="fgImgPlace1" presStyleIdx="0" presStyleCnt="6"/>
      <dgm:spPr/>
    </dgm:pt>
    <dgm:pt modelId="{683403AB-F0CA-44D7-AD6E-68B45D2FB411}" type="pres">
      <dgm:prSet presAssocID="{EB50321E-7795-4485-A245-8AB6A3711EF7}" presName="text" presStyleLbl="node1" presStyleIdx="0" presStyleCnt="6">
        <dgm:presLayoutVars>
          <dgm:bulletEnabled val="1"/>
        </dgm:presLayoutVars>
      </dgm:prSet>
      <dgm:spPr/>
      <dgm:t>
        <a:bodyPr/>
        <a:lstStyle/>
        <a:p>
          <a:endParaRPr lang="uk-UA"/>
        </a:p>
      </dgm:t>
    </dgm:pt>
    <dgm:pt modelId="{A58E54B1-C3D8-4B5C-8B01-4D47B23559CA}" type="pres">
      <dgm:prSet presAssocID="{6A7D3EC2-E0DB-4519-A0BB-8510D65768F0}" presName="spacer" presStyleCnt="0"/>
      <dgm:spPr/>
    </dgm:pt>
    <dgm:pt modelId="{3DF871D9-85B0-4DEA-83C3-9D31774D78BB}" type="pres">
      <dgm:prSet presAssocID="{8DB026E9-8B02-4CDF-ABF5-CCDA12634FE0}" presName="comp" presStyleCnt="0"/>
      <dgm:spPr/>
    </dgm:pt>
    <dgm:pt modelId="{B855EF4D-6740-477C-94CD-373BE4CE6BF0}" type="pres">
      <dgm:prSet presAssocID="{8DB026E9-8B02-4CDF-ABF5-CCDA12634FE0}" presName="box" presStyleLbl="node1" presStyleIdx="1" presStyleCnt="6"/>
      <dgm:spPr/>
      <dgm:t>
        <a:bodyPr/>
        <a:lstStyle/>
        <a:p>
          <a:endParaRPr lang="uk-UA"/>
        </a:p>
      </dgm:t>
    </dgm:pt>
    <dgm:pt modelId="{05782C8F-89B5-4347-8104-30E225444E08}" type="pres">
      <dgm:prSet presAssocID="{8DB026E9-8B02-4CDF-ABF5-CCDA12634FE0}" presName="img" presStyleLbl="fgImgPlace1" presStyleIdx="1" presStyleCnt="6"/>
      <dgm:spPr/>
    </dgm:pt>
    <dgm:pt modelId="{E6D44AFB-3622-4D1B-A285-DC65118C963B}" type="pres">
      <dgm:prSet presAssocID="{8DB026E9-8B02-4CDF-ABF5-CCDA12634FE0}" presName="text" presStyleLbl="node1" presStyleIdx="1" presStyleCnt="6">
        <dgm:presLayoutVars>
          <dgm:bulletEnabled val="1"/>
        </dgm:presLayoutVars>
      </dgm:prSet>
      <dgm:spPr/>
      <dgm:t>
        <a:bodyPr/>
        <a:lstStyle/>
        <a:p>
          <a:endParaRPr lang="uk-UA"/>
        </a:p>
      </dgm:t>
    </dgm:pt>
    <dgm:pt modelId="{FCB24F1D-B962-4757-B08F-E13054A411C6}" type="pres">
      <dgm:prSet presAssocID="{D9633DBC-329E-4CC7-A0A7-8BDCF2F1D89F}" presName="spacer" presStyleCnt="0"/>
      <dgm:spPr/>
    </dgm:pt>
    <dgm:pt modelId="{60B3EC48-65E2-4AAF-827E-46FF0E66F0FD}" type="pres">
      <dgm:prSet presAssocID="{87F93B4A-D500-4353-AC51-1C4841E260D7}" presName="comp" presStyleCnt="0"/>
      <dgm:spPr/>
    </dgm:pt>
    <dgm:pt modelId="{F25F4297-5253-499E-B0F5-355E3344FB7D}" type="pres">
      <dgm:prSet presAssocID="{87F93B4A-D500-4353-AC51-1C4841E260D7}" presName="box" presStyleLbl="node1" presStyleIdx="2" presStyleCnt="6"/>
      <dgm:spPr/>
      <dgm:t>
        <a:bodyPr/>
        <a:lstStyle/>
        <a:p>
          <a:endParaRPr lang="uk-UA"/>
        </a:p>
      </dgm:t>
    </dgm:pt>
    <dgm:pt modelId="{8D715E52-F37F-412F-BB2E-C3E4104DDF76}" type="pres">
      <dgm:prSet presAssocID="{87F93B4A-D500-4353-AC51-1C4841E260D7}" presName="img" presStyleLbl="fgImgPlace1" presStyleIdx="2" presStyleCnt="6"/>
      <dgm:spPr/>
    </dgm:pt>
    <dgm:pt modelId="{0276235D-C362-4003-A108-02AA4506E755}" type="pres">
      <dgm:prSet presAssocID="{87F93B4A-D500-4353-AC51-1C4841E260D7}" presName="text" presStyleLbl="node1" presStyleIdx="2" presStyleCnt="6">
        <dgm:presLayoutVars>
          <dgm:bulletEnabled val="1"/>
        </dgm:presLayoutVars>
      </dgm:prSet>
      <dgm:spPr/>
      <dgm:t>
        <a:bodyPr/>
        <a:lstStyle/>
        <a:p>
          <a:endParaRPr lang="uk-UA"/>
        </a:p>
      </dgm:t>
    </dgm:pt>
    <dgm:pt modelId="{38B2AABF-8F83-4F6E-9C9C-B5529B6A6957}" type="pres">
      <dgm:prSet presAssocID="{6C899064-49F7-4943-91F8-1C46156A0B73}" presName="spacer" presStyleCnt="0"/>
      <dgm:spPr/>
    </dgm:pt>
    <dgm:pt modelId="{8601CD3C-0036-47BE-94BF-C07FFDD3594C}" type="pres">
      <dgm:prSet presAssocID="{FA525C93-84BA-4D9C-A153-C04CB47E7DEB}" presName="comp" presStyleCnt="0"/>
      <dgm:spPr/>
    </dgm:pt>
    <dgm:pt modelId="{8E1D75C3-D57D-4381-83B3-295ED82AD697}" type="pres">
      <dgm:prSet presAssocID="{FA525C93-84BA-4D9C-A153-C04CB47E7DEB}" presName="box" presStyleLbl="node1" presStyleIdx="3" presStyleCnt="6"/>
      <dgm:spPr/>
      <dgm:t>
        <a:bodyPr/>
        <a:lstStyle/>
        <a:p>
          <a:endParaRPr lang="uk-UA"/>
        </a:p>
      </dgm:t>
    </dgm:pt>
    <dgm:pt modelId="{C398713C-9170-4737-B694-0139AA50589F}" type="pres">
      <dgm:prSet presAssocID="{FA525C93-84BA-4D9C-A153-C04CB47E7DEB}" presName="img" presStyleLbl="fgImgPlace1" presStyleIdx="3" presStyleCnt="6"/>
      <dgm:spPr/>
    </dgm:pt>
    <dgm:pt modelId="{4E9E3742-F5B0-447B-996D-A5FBD2D1C902}" type="pres">
      <dgm:prSet presAssocID="{FA525C93-84BA-4D9C-A153-C04CB47E7DEB}" presName="text" presStyleLbl="node1" presStyleIdx="3" presStyleCnt="6">
        <dgm:presLayoutVars>
          <dgm:bulletEnabled val="1"/>
        </dgm:presLayoutVars>
      </dgm:prSet>
      <dgm:spPr/>
      <dgm:t>
        <a:bodyPr/>
        <a:lstStyle/>
        <a:p>
          <a:endParaRPr lang="uk-UA"/>
        </a:p>
      </dgm:t>
    </dgm:pt>
    <dgm:pt modelId="{F6A52B16-A9D4-45D6-B12A-50A29AD3617C}" type="pres">
      <dgm:prSet presAssocID="{32F6A7FC-DB3C-4681-8162-CAA4D8B5A159}" presName="spacer" presStyleCnt="0"/>
      <dgm:spPr/>
    </dgm:pt>
    <dgm:pt modelId="{BE04B5DA-9A02-459C-B66E-794DF176EEC7}" type="pres">
      <dgm:prSet presAssocID="{BA8D469D-9F31-46DC-AFBC-9A66334DB535}" presName="comp" presStyleCnt="0"/>
      <dgm:spPr/>
    </dgm:pt>
    <dgm:pt modelId="{3810DBAD-581C-4A36-A32D-6716BB2333B9}" type="pres">
      <dgm:prSet presAssocID="{BA8D469D-9F31-46DC-AFBC-9A66334DB535}" presName="box" presStyleLbl="node1" presStyleIdx="4" presStyleCnt="6"/>
      <dgm:spPr/>
      <dgm:t>
        <a:bodyPr/>
        <a:lstStyle/>
        <a:p>
          <a:endParaRPr lang="uk-UA"/>
        </a:p>
      </dgm:t>
    </dgm:pt>
    <dgm:pt modelId="{713F179A-D87C-4DDD-8D33-DA0BA565610B}" type="pres">
      <dgm:prSet presAssocID="{BA8D469D-9F31-46DC-AFBC-9A66334DB535}" presName="img" presStyleLbl="fgImgPlace1" presStyleIdx="4" presStyleCnt="6"/>
      <dgm:spPr/>
    </dgm:pt>
    <dgm:pt modelId="{BBBC9839-067B-4A0C-B322-AAC0811CD1AB}" type="pres">
      <dgm:prSet presAssocID="{BA8D469D-9F31-46DC-AFBC-9A66334DB535}" presName="text" presStyleLbl="node1" presStyleIdx="4" presStyleCnt="6">
        <dgm:presLayoutVars>
          <dgm:bulletEnabled val="1"/>
        </dgm:presLayoutVars>
      </dgm:prSet>
      <dgm:spPr/>
      <dgm:t>
        <a:bodyPr/>
        <a:lstStyle/>
        <a:p>
          <a:endParaRPr lang="uk-UA"/>
        </a:p>
      </dgm:t>
    </dgm:pt>
    <dgm:pt modelId="{FA168D98-DBFB-4A62-8CB0-BDE204E6FD84}" type="pres">
      <dgm:prSet presAssocID="{8AC124BB-32AF-46AB-AD59-061392B4157B}" presName="spacer" presStyleCnt="0"/>
      <dgm:spPr/>
    </dgm:pt>
    <dgm:pt modelId="{8D59F7A1-CB3E-4046-8D33-06DCBB44A574}" type="pres">
      <dgm:prSet presAssocID="{8EBD37F8-0461-4368-B5D6-35F438F574F1}" presName="comp" presStyleCnt="0"/>
      <dgm:spPr/>
    </dgm:pt>
    <dgm:pt modelId="{68CB8273-9903-4377-B490-6285A8C6A646}" type="pres">
      <dgm:prSet presAssocID="{8EBD37F8-0461-4368-B5D6-35F438F574F1}" presName="box" presStyleLbl="node1" presStyleIdx="5" presStyleCnt="6"/>
      <dgm:spPr/>
      <dgm:t>
        <a:bodyPr/>
        <a:lstStyle/>
        <a:p>
          <a:endParaRPr lang="uk-UA"/>
        </a:p>
      </dgm:t>
    </dgm:pt>
    <dgm:pt modelId="{7B8EA880-F6CC-4DB2-B665-3AB57D3D20E2}" type="pres">
      <dgm:prSet presAssocID="{8EBD37F8-0461-4368-B5D6-35F438F574F1}" presName="img" presStyleLbl="fgImgPlace1" presStyleIdx="5" presStyleCnt="6"/>
      <dgm:spPr/>
    </dgm:pt>
    <dgm:pt modelId="{62D870A8-750F-40EC-8B08-2683CD19B188}" type="pres">
      <dgm:prSet presAssocID="{8EBD37F8-0461-4368-B5D6-35F438F574F1}" presName="text" presStyleLbl="node1" presStyleIdx="5" presStyleCnt="6">
        <dgm:presLayoutVars>
          <dgm:bulletEnabled val="1"/>
        </dgm:presLayoutVars>
      </dgm:prSet>
      <dgm:spPr/>
      <dgm:t>
        <a:bodyPr/>
        <a:lstStyle/>
        <a:p>
          <a:endParaRPr lang="uk-UA"/>
        </a:p>
      </dgm:t>
    </dgm:pt>
  </dgm:ptLst>
  <dgm:cxnLst>
    <dgm:cxn modelId="{96C1E2B3-C6F4-4F87-9E46-22BB4AC78285}" type="presOf" srcId="{FA525C93-84BA-4D9C-A153-C04CB47E7DEB}" destId="{4E9E3742-F5B0-447B-996D-A5FBD2D1C902}" srcOrd="1" destOrd="0" presId="urn:microsoft.com/office/officeart/2005/8/layout/vList4"/>
    <dgm:cxn modelId="{B4C1B298-5CD7-422E-8AD8-AC1EA1FECCCC}" type="presOf" srcId="{BA8D469D-9F31-46DC-AFBC-9A66334DB535}" destId="{3810DBAD-581C-4A36-A32D-6716BB2333B9}" srcOrd="0" destOrd="0" presId="urn:microsoft.com/office/officeart/2005/8/layout/vList4"/>
    <dgm:cxn modelId="{60A30A7E-D4EC-4B1E-A26C-0A504E2BF2BE}" type="presOf" srcId="{8EBD37F8-0461-4368-B5D6-35F438F574F1}" destId="{68CB8273-9903-4377-B490-6285A8C6A646}" srcOrd="0" destOrd="0" presId="urn:microsoft.com/office/officeart/2005/8/layout/vList4"/>
    <dgm:cxn modelId="{6664C5EE-C804-4D17-99D2-178EB12E4DD1}" type="presOf" srcId="{8DB026E9-8B02-4CDF-ABF5-CCDA12634FE0}" destId="{E6D44AFB-3622-4D1B-A285-DC65118C963B}" srcOrd="1" destOrd="0" presId="urn:microsoft.com/office/officeart/2005/8/layout/vList4"/>
    <dgm:cxn modelId="{5D620621-4F66-408F-9C01-6EFEE152D7E8}" srcId="{695DCB5B-051C-4C9F-900F-A97DBE89E8F6}" destId="{87F93B4A-D500-4353-AC51-1C4841E260D7}" srcOrd="2" destOrd="0" parTransId="{EA5FB11A-7E30-4AA7-A03B-1BFC87F45737}" sibTransId="{6C899064-49F7-4943-91F8-1C46156A0B73}"/>
    <dgm:cxn modelId="{4D57453D-8746-4B6A-93D6-376AA54ECA9B}" type="presOf" srcId="{EB50321E-7795-4485-A245-8AB6A3711EF7}" destId="{7CC9928F-1F60-442A-B2D9-D5EC133B5AD3}" srcOrd="0" destOrd="0" presId="urn:microsoft.com/office/officeart/2005/8/layout/vList4"/>
    <dgm:cxn modelId="{C0BDA493-4228-45D6-9677-C04D14CED75D}" srcId="{695DCB5B-051C-4C9F-900F-A97DBE89E8F6}" destId="{BA8D469D-9F31-46DC-AFBC-9A66334DB535}" srcOrd="4" destOrd="0" parTransId="{627E07C4-EB10-4B9C-913B-E1509059F2CE}" sibTransId="{8AC124BB-32AF-46AB-AD59-061392B4157B}"/>
    <dgm:cxn modelId="{93FEA5B2-DD41-4865-B35C-93CF232467E7}" srcId="{695DCB5B-051C-4C9F-900F-A97DBE89E8F6}" destId="{EB50321E-7795-4485-A245-8AB6A3711EF7}" srcOrd="0" destOrd="0" parTransId="{A1DD9617-DF43-4D9D-A598-20A96FA6A114}" sibTransId="{6A7D3EC2-E0DB-4519-A0BB-8510D65768F0}"/>
    <dgm:cxn modelId="{497F9972-CB8F-4A40-BA2E-D8FEECC0FD9E}" type="presOf" srcId="{87F93B4A-D500-4353-AC51-1C4841E260D7}" destId="{F25F4297-5253-499E-B0F5-355E3344FB7D}" srcOrd="0" destOrd="0" presId="urn:microsoft.com/office/officeart/2005/8/layout/vList4"/>
    <dgm:cxn modelId="{BF841BEF-662C-45E6-98BE-4F5F75C4ABB8}" srcId="{695DCB5B-051C-4C9F-900F-A97DBE89E8F6}" destId="{FA525C93-84BA-4D9C-A153-C04CB47E7DEB}" srcOrd="3" destOrd="0" parTransId="{D632EF01-8BB0-4E5C-A54C-DD921D0B07CA}" sibTransId="{32F6A7FC-DB3C-4681-8162-CAA4D8B5A159}"/>
    <dgm:cxn modelId="{2A25BC31-BBE1-4895-A151-D0FE857756B2}" type="presOf" srcId="{EB50321E-7795-4485-A245-8AB6A3711EF7}" destId="{683403AB-F0CA-44D7-AD6E-68B45D2FB411}" srcOrd="1" destOrd="0" presId="urn:microsoft.com/office/officeart/2005/8/layout/vList4"/>
    <dgm:cxn modelId="{837A8B0E-AD23-4910-BFD0-CC6A78BD852A}" srcId="{695DCB5B-051C-4C9F-900F-A97DBE89E8F6}" destId="{8DB026E9-8B02-4CDF-ABF5-CCDA12634FE0}" srcOrd="1" destOrd="0" parTransId="{0BFB0FB6-FD4D-416F-A44E-B81EBA83739A}" sibTransId="{D9633DBC-329E-4CC7-A0A7-8BDCF2F1D89F}"/>
    <dgm:cxn modelId="{31C6CDD8-12D7-4DD9-838E-D8FE44D8F723}" type="presOf" srcId="{8EBD37F8-0461-4368-B5D6-35F438F574F1}" destId="{62D870A8-750F-40EC-8B08-2683CD19B188}" srcOrd="1" destOrd="0" presId="urn:microsoft.com/office/officeart/2005/8/layout/vList4"/>
    <dgm:cxn modelId="{3B8BEA3F-8639-4C99-BEE4-729DDC43CE2A}" type="presOf" srcId="{BA8D469D-9F31-46DC-AFBC-9A66334DB535}" destId="{BBBC9839-067B-4A0C-B322-AAC0811CD1AB}" srcOrd="1" destOrd="0" presId="urn:microsoft.com/office/officeart/2005/8/layout/vList4"/>
    <dgm:cxn modelId="{D475585E-8BF6-44F1-A5F7-E4966B390723}" type="presOf" srcId="{FA525C93-84BA-4D9C-A153-C04CB47E7DEB}" destId="{8E1D75C3-D57D-4381-83B3-295ED82AD697}" srcOrd="0" destOrd="0" presId="urn:microsoft.com/office/officeart/2005/8/layout/vList4"/>
    <dgm:cxn modelId="{11956F60-244F-4779-AF68-455070711FBC}" type="presOf" srcId="{695DCB5B-051C-4C9F-900F-A97DBE89E8F6}" destId="{648050B8-3FB2-454B-B454-1ABA53423E4F}" srcOrd="0" destOrd="0" presId="urn:microsoft.com/office/officeart/2005/8/layout/vList4"/>
    <dgm:cxn modelId="{B80FB131-91EC-4D8D-961A-DFF851171B16}" srcId="{695DCB5B-051C-4C9F-900F-A97DBE89E8F6}" destId="{8EBD37F8-0461-4368-B5D6-35F438F574F1}" srcOrd="5" destOrd="0" parTransId="{ED1CFF20-545D-4B18-A16C-E89DB36D50E2}" sibTransId="{2E21F0A7-0786-4A63-A9C8-28A6E159835B}"/>
    <dgm:cxn modelId="{E89EC490-0781-4D3F-8E09-634BB7CCDF67}" type="presOf" srcId="{87F93B4A-D500-4353-AC51-1C4841E260D7}" destId="{0276235D-C362-4003-A108-02AA4506E755}" srcOrd="1" destOrd="0" presId="urn:microsoft.com/office/officeart/2005/8/layout/vList4"/>
    <dgm:cxn modelId="{E6BDAF94-FB7C-4916-A50A-E16140050243}" type="presOf" srcId="{8DB026E9-8B02-4CDF-ABF5-CCDA12634FE0}" destId="{B855EF4D-6740-477C-94CD-373BE4CE6BF0}" srcOrd="0" destOrd="0" presId="urn:microsoft.com/office/officeart/2005/8/layout/vList4"/>
    <dgm:cxn modelId="{566896C2-E121-44C0-9FE5-79376CCE9EC0}" type="presParOf" srcId="{648050B8-3FB2-454B-B454-1ABA53423E4F}" destId="{442E351E-6D69-4F6B-94D4-25094CCBC697}" srcOrd="0" destOrd="0" presId="urn:microsoft.com/office/officeart/2005/8/layout/vList4"/>
    <dgm:cxn modelId="{31115439-8E02-4A7E-B818-5BCDEB82F56C}" type="presParOf" srcId="{442E351E-6D69-4F6B-94D4-25094CCBC697}" destId="{7CC9928F-1F60-442A-B2D9-D5EC133B5AD3}" srcOrd="0" destOrd="0" presId="urn:microsoft.com/office/officeart/2005/8/layout/vList4"/>
    <dgm:cxn modelId="{251FE11D-2D88-478F-B2D2-3B4128628874}" type="presParOf" srcId="{442E351E-6D69-4F6B-94D4-25094CCBC697}" destId="{1A945C8A-ABD1-4938-9E18-36A447967E43}" srcOrd="1" destOrd="0" presId="urn:microsoft.com/office/officeart/2005/8/layout/vList4"/>
    <dgm:cxn modelId="{5A8700EB-BE66-40DB-9255-0F631A607C2D}" type="presParOf" srcId="{442E351E-6D69-4F6B-94D4-25094CCBC697}" destId="{683403AB-F0CA-44D7-AD6E-68B45D2FB411}" srcOrd="2" destOrd="0" presId="urn:microsoft.com/office/officeart/2005/8/layout/vList4"/>
    <dgm:cxn modelId="{2A3E30E0-2132-4B82-B3FF-8FECAAD05818}" type="presParOf" srcId="{648050B8-3FB2-454B-B454-1ABA53423E4F}" destId="{A58E54B1-C3D8-4B5C-8B01-4D47B23559CA}" srcOrd="1" destOrd="0" presId="urn:microsoft.com/office/officeart/2005/8/layout/vList4"/>
    <dgm:cxn modelId="{B301A0C4-A6DE-40F5-8B48-E3461B6CC344}" type="presParOf" srcId="{648050B8-3FB2-454B-B454-1ABA53423E4F}" destId="{3DF871D9-85B0-4DEA-83C3-9D31774D78BB}" srcOrd="2" destOrd="0" presId="urn:microsoft.com/office/officeart/2005/8/layout/vList4"/>
    <dgm:cxn modelId="{5D6D7D46-48CC-42A2-BEC7-810A705D4CE2}" type="presParOf" srcId="{3DF871D9-85B0-4DEA-83C3-9D31774D78BB}" destId="{B855EF4D-6740-477C-94CD-373BE4CE6BF0}" srcOrd="0" destOrd="0" presId="urn:microsoft.com/office/officeart/2005/8/layout/vList4"/>
    <dgm:cxn modelId="{850DE8A7-D7B1-4D71-81F2-91E9852BA7BD}" type="presParOf" srcId="{3DF871D9-85B0-4DEA-83C3-9D31774D78BB}" destId="{05782C8F-89B5-4347-8104-30E225444E08}" srcOrd="1" destOrd="0" presId="urn:microsoft.com/office/officeart/2005/8/layout/vList4"/>
    <dgm:cxn modelId="{7BF7DCD6-4754-46FB-A24B-4E8482FF7F29}" type="presParOf" srcId="{3DF871D9-85B0-4DEA-83C3-9D31774D78BB}" destId="{E6D44AFB-3622-4D1B-A285-DC65118C963B}" srcOrd="2" destOrd="0" presId="urn:microsoft.com/office/officeart/2005/8/layout/vList4"/>
    <dgm:cxn modelId="{8DE8DAF5-C5CE-4114-87D8-8FF0808FB029}" type="presParOf" srcId="{648050B8-3FB2-454B-B454-1ABA53423E4F}" destId="{FCB24F1D-B962-4757-B08F-E13054A411C6}" srcOrd="3" destOrd="0" presId="urn:microsoft.com/office/officeart/2005/8/layout/vList4"/>
    <dgm:cxn modelId="{9233F177-50A0-42EC-94A1-5789359DAEFC}" type="presParOf" srcId="{648050B8-3FB2-454B-B454-1ABA53423E4F}" destId="{60B3EC48-65E2-4AAF-827E-46FF0E66F0FD}" srcOrd="4" destOrd="0" presId="urn:microsoft.com/office/officeart/2005/8/layout/vList4"/>
    <dgm:cxn modelId="{FEE88B68-2694-4667-A767-6621AC8F7E3D}" type="presParOf" srcId="{60B3EC48-65E2-4AAF-827E-46FF0E66F0FD}" destId="{F25F4297-5253-499E-B0F5-355E3344FB7D}" srcOrd="0" destOrd="0" presId="urn:microsoft.com/office/officeart/2005/8/layout/vList4"/>
    <dgm:cxn modelId="{42A170B0-3F88-4E68-BB61-2D5AB4826F8D}" type="presParOf" srcId="{60B3EC48-65E2-4AAF-827E-46FF0E66F0FD}" destId="{8D715E52-F37F-412F-BB2E-C3E4104DDF76}" srcOrd="1" destOrd="0" presId="urn:microsoft.com/office/officeart/2005/8/layout/vList4"/>
    <dgm:cxn modelId="{6C1F21C8-F593-4326-B904-4C41CB0D68AB}" type="presParOf" srcId="{60B3EC48-65E2-4AAF-827E-46FF0E66F0FD}" destId="{0276235D-C362-4003-A108-02AA4506E755}" srcOrd="2" destOrd="0" presId="urn:microsoft.com/office/officeart/2005/8/layout/vList4"/>
    <dgm:cxn modelId="{B6BDE72D-1B9B-425B-996F-43C050CE3DE1}" type="presParOf" srcId="{648050B8-3FB2-454B-B454-1ABA53423E4F}" destId="{38B2AABF-8F83-4F6E-9C9C-B5529B6A6957}" srcOrd="5" destOrd="0" presId="urn:microsoft.com/office/officeart/2005/8/layout/vList4"/>
    <dgm:cxn modelId="{161141EB-E640-456B-BFA2-3D4C8720B14A}" type="presParOf" srcId="{648050B8-3FB2-454B-B454-1ABA53423E4F}" destId="{8601CD3C-0036-47BE-94BF-C07FFDD3594C}" srcOrd="6" destOrd="0" presId="urn:microsoft.com/office/officeart/2005/8/layout/vList4"/>
    <dgm:cxn modelId="{A2CDA20C-BA93-4EC8-9343-9C083F5FE354}" type="presParOf" srcId="{8601CD3C-0036-47BE-94BF-C07FFDD3594C}" destId="{8E1D75C3-D57D-4381-83B3-295ED82AD697}" srcOrd="0" destOrd="0" presId="urn:microsoft.com/office/officeart/2005/8/layout/vList4"/>
    <dgm:cxn modelId="{B7597DAC-C37C-4012-80B9-E1D94AD99AD0}" type="presParOf" srcId="{8601CD3C-0036-47BE-94BF-C07FFDD3594C}" destId="{C398713C-9170-4737-B694-0139AA50589F}" srcOrd="1" destOrd="0" presId="urn:microsoft.com/office/officeart/2005/8/layout/vList4"/>
    <dgm:cxn modelId="{3021B884-DBCB-48BB-B6BB-7A24C55C8910}" type="presParOf" srcId="{8601CD3C-0036-47BE-94BF-C07FFDD3594C}" destId="{4E9E3742-F5B0-447B-996D-A5FBD2D1C902}" srcOrd="2" destOrd="0" presId="urn:microsoft.com/office/officeart/2005/8/layout/vList4"/>
    <dgm:cxn modelId="{E2E03DEC-19B3-4455-AD8E-BE0B95A208D2}" type="presParOf" srcId="{648050B8-3FB2-454B-B454-1ABA53423E4F}" destId="{F6A52B16-A9D4-45D6-B12A-50A29AD3617C}" srcOrd="7" destOrd="0" presId="urn:microsoft.com/office/officeart/2005/8/layout/vList4"/>
    <dgm:cxn modelId="{7034A0CA-D5B2-4FEA-82D4-FF2A3DD9BF16}" type="presParOf" srcId="{648050B8-3FB2-454B-B454-1ABA53423E4F}" destId="{BE04B5DA-9A02-459C-B66E-794DF176EEC7}" srcOrd="8" destOrd="0" presId="urn:microsoft.com/office/officeart/2005/8/layout/vList4"/>
    <dgm:cxn modelId="{ACEA7B40-428F-4BE8-9495-8696B16DFF7D}" type="presParOf" srcId="{BE04B5DA-9A02-459C-B66E-794DF176EEC7}" destId="{3810DBAD-581C-4A36-A32D-6716BB2333B9}" srcOrd="0" destOrd="0" presId="urn:microsoft.com/office/officeart/2005/8/layout/vList4"/>
    <dgm:cxn modelId="{78CA48D4-2CF8-499D-8785-263CCEC9929B}" type="presParOf" srcId="{BE04B5DA-9A02-459C-B66E-794DF176EEC7}" destId="{713F179A-D87C-4DDD-8D33-DA0BA565610B}" srcOrd="1" destOrd="0" presId="urn:microsoft.com/office/officeart/2005/8/layout/vList4"/>
    <dgm:cxn modelId="{342A21F1-53C8-4049-98BC-D754EE61ACC2}" type="presParOf" srcId="{BE04B5DA-9A02-459C-B66E-794DF176EEC7}" destId="{BBBC9839-067B-4A0C-B322-AAC0811CD1AB}" srcOrd="2" destOrd="0" presId="urn:microsoft.com/office/officeart/2005/8/layout/vList4"/>
    <dgm:cxn modelId="{5572931B-859B-48A4-BFA4-F7313ED239BC}" type="presParOf" srcId="{648050B8-3FB2-454B-B454-1ABA53423E4F}" destId="{FA168D98-DBFB-4A62-8CB0-BDE204E6FD84}" srcOrd="9" destOrd="0" presId="urn:microsoft.com/office/officeart/2005/8/layout/vList4"/>
    <dgm:cxn modelId="{82EDF0BB-6790-43F1-95E7-D3A8802116EA}" type="presParOf" srcId="{648050B8-3FB2-454B-B454-1ABA53423E4F}" destId="{8D59F7A1-CB3E-4046-8D33-06DCBB44A574}" srcOrd="10" destOrd="0" presId="urn:microsoft.com/office/officeart/2005/8/layout/vList4"/>
    <dgm:cxn modelId="{55F6267D-D70F-4641-84E9-18EAA25423B4}" type="presParOf" srcId="{8D59F7A1-CB3E-4046-8D33-06DCBB44A574}" destId="{68CB8273-9903-4377-B490-6285A8C6A646}" srcOrd="0" destOrd="0" presId="urn:microsoft.com/office/officeart/2005/8/layout/vList4"/>
    <dgm:cxn modelId="{73602171-8341-4F4D-B745-D5AB95FAE6BA}" type="presParOf" srcId="{8D59F7A1-CB3E-4046-8D33-06DCBB44A574}" destId="{7B8EA880-F6CC-4DB2-B665-3AB57D3D20E2}" srcOrd="1" destOrd="0" presId="urn:microsoft.com/office/officeart/2005/8/layout/vList4"/>
    <dgm:cxn modelId="{45B63E21-3B75-4F5A-B7EF-ACF0C35F5027}" type="presParOf" srcId="{8D59F7A1-CB3E-4046-8D33-06DCBB44A574}" destId="{62D870A8-750F-40EC-8B08-2683CD19B18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5DCB5B-051C-4C9F-900F-A97DBE89E8F6}"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uk-UA"/>
        </a:p>
      </dgm:t>
    </dgm:pt>
    <dgm:pt modelId="{EB50321E-7795-4485-A245-8AB6A3711EF7}">
      <dgm:prSet phldrT="[Текст]"/>
      <dgm:spPr/>
      <dgm:t>
        <a:bodyPr/>
        <a:lstStyle/>
        <a:p>
          <a:r>
            <a:rPr lang="uk-UA" dirty="0" smtClean="0"/>
            <a:t>Обирайте дизайн слайдів відповідно до теми презентації</a:t>
          </a:r>
        </a:p>
      </dgm:t>
    </dgm:pt>
    <dgm:pt modelId="{A1DD9617-DF43-4D9D-A598-20A96FA6A114}" type="parTrans" cxnId="{93FEA5B2-DD41-4865-B35C-93CF232467E7}">
      <dgm:prSet/>
      <dgm:spPr/>
      <dgm:t>
        <a:bodyPr/>
        <a:lstStyle/>
        <a:p>
          <a:endParaRPr lang="uk-UA"/>
        </a:p>
      </dgm:t>
    </dgm:pt>
    <dgm:pt modelId="{6A7D3EC2-E0DB-4519-A0BB-8510D65768F0}" type="sibTrans" cxnId="{93FEA5B2-DD41-4865-B35C-93CF232467E7}">
      <dgm:prSet/>
      <dgm:spPr/>
      <dgm:t>
        <a:bodyPr/>
        <a:lstStyle/>
        <a:p>
          <a:endParaRPr lang="uk-UA"/>
        </a:p>
      </dgm:t>
    </dgm:pt>
    <dgm:pt modelId="{8DB026E9-8B02-4CDF-ABF5-CCDA12634FE0}">
      <dgm:prSet phldrT="[Текст]"/>
      <dgm:spPr/>
      <dgm:t>
        <a:bodyPr/>
        <a:lstStyle/>
        <a:p>
          <a:r>
            <a:rPr lang="uk-UA" dirty="0" smtClean="0"/>
            <a:t>Обмежуйте тривалість презентації 15-20 слайдами</a:t>
          </a:r>
        </a:p>
      </dgm:t>
    </dgm:pt>
    <dgm:pt modelId="{0BFB0FB6-FD4D-416F-A44E-B81EBA83739A}" type="parTrans" cxnId="{837A8B0E-AD23-4910-BFD0-CC6A78BD852A}">
      <dgm:prSet/>
      <dgm:spPr/>
      <dgm:t>
        <a:bodyPr/>
        <a:lstStyle/>
        <a:p>
          <a:endParaRPr lang="uk-UA"/>
        </a:p>
      </dgm:t>
    </dgm:pt>
    <dgm:pt modelId="{D9633DBC-329E-4CC7-A0A7-8BDCF2F1D89F}" type="sibTrans" cxnId="{837A8B0E-AD23-4910-BFD0-CC6A78BD852A}">
      <dgm:prSet/>
      <dgm:spPr/>
      <dgm:t>
        <a:bodyPr/>
        <a:lstStyle/>
        <a:p>
          <a:endParaRPr lang="uk-UA"/>
        </a:p>
      </dgm:t>
    </dgm:pt>
    <dgm:pt modelId="{87F93B4A-D500-4353-AC51-1C4841E260D7}">
      <dgm:prSet phldrT="[Текст]"/>
      <dgm:spPr/>
      <dgm:t>
        <a:bodyPr/>
        <a:lstStyle/>
        <a:p>
          <a:r>
            <a:rPr lang="uk-UA" dirty="0" smtClean="0"/>
            <a:t>Не розміщуйте багато тексту на слайді</a:t>
          </a:r>
        </a:p>
      </dgm:t>
    </dgm:pt>
    <dgm:pt modelId="{EA5FB11A-7E30-4AA7-A03B-1BFC87F45737}" type="parTrans" cxnId="{5D620621-4F66-408F-9C01-6EFEE152D7E8}">
      <dgm:prSet/>
      <dgm:spPr/>
      <dgm:t>
        <a:bodyPr/>
        <a:lstStyle/>
        <a:p>
          <a:endParaRPr lang="uk-UA"/>
        </a:p>
      </dgm:t>
    </dgm:pt>
    <dgm:pt modelId="{6C899064-49F7-4943-91F8-1C46156A0B73}" type="sibTrans" cxnId="{5D620621-4F66-408F-9C01-6EFEE152D7E8}">
      <dgm:prSet/>
      <dgm:spPr/>
      <dgm:t>
        <a:bodyPr/>
        <a:lstStyle/>
        <a:p>
          <a:endParaRPr lang="uk-UA"/>
        </a:p>
      </dgm:t>
    </dgm:pt>
    <dgm:pt modelId="{FA525C93-84BA-4D9C-A153-C04CB47E7DEB}">
      <dgm:prSet/>
      <dgm:spPr/>
      <dgm:t>
        <a:bodyPr/>
        <a:lstStyle/>
        <a:p>
          <a:r>
            <a:rPr lang="uk-UA" dirty="0" smtClean="0"/>
            <a:t>Не захоплюйтеся анімацією, зоровими ефектами</a:t>
          </a:r>
        </a:p>
      </dgm:t>
    </dgm:pt>
    <dgm:pt modelId="{D632EF01-8BB0-4E5C-A54C-DD921D0B07CA}" type="parTrans" cxnId="{BF841BEF-662C-45E6-98BE-4F5F75C4ABB8}">
      <dgm:prSet/>
      <dgm:spPr/>
      <dgm:t>
        <a:bodyPr/>
        <a:lstStyle/>
        <a:p>
          <a:endParaRPr lang="uk-UA"/>
        </a:p>
      </dgm:t>
    </dgm:pt>
    <dgm:pt modelId="{32F6A7FC-DB3C-4681-8162-CAA4D8B5A159}" type="sibTrans" cxnId="{BF841BEF-662C-45E6-98BE-4F5F75C4ABB8}">
      <dgm:prSet/>
      <dgm:spPr/>
      <dgm:t>
        <a:bodyPr/>
        <a:lstStyle/>
        <a:p>
          <a:endParaRPr lang="uk-UA"/>
        </a:p>
      </dgm:t>
    </dgm:pt>
    <dgm:pt modelId="{BA8D469D-9F31-46DC-AFBC-9A66334DB535}">
      <dgm:prSet/>
      <dgm:spPr/>
      <dgm:t>
        <a:bodyPr/>
        <a:lstStyle/>
        <a:p>
          <a:r>
            <a:rPr lang="uk-UA" dirty="0" smtClean="0"/>
            <a:t>Дозуйте інформацію й картинки на слайдах</a:t>
          </a:r>
          <a:endParaRPr lang="uk-UA" dirty="0"/>
        </a:p>
      </dgm:t>
    </dgm:pt>
    <dgm:pt modelId="{627E07C4-EB10-4B9C-913B-E1509059F2CE}" type="parTrans" cxnId="{C0BDA493-4228-45D6-9677-C04D14CED75D}">
      <dgm:prSet/>
      <dgm:spPr/>
      <dgm:t>
        <a:bodyPr/>
        <a:lstStyle/>
        <a:p>
          <a:endParaRPr lang="uk-UA"/>
        </a:p>
      </dgm:t>
    </dgm:pt>
    <dgm:pt modelId="{8AC124BB-32AF-46AB-AD59-061392B4157B}" type="sibTrans" cxnId="{C0BDA493-4228-45D6-9677-C04D14CED75D}">
      <dgm:prSet/>
      <dgm:spPr/>
      <dgm:t>
        <a:bodyPr/>
        <a:lstStyle/>
        <a:p>
          <a:endParaRPr lang="uk-UA"/>
        </a:p>
      </dgm:t>
    </dgm:pt>
    <dgm:pt modelId="{1602AFA5-FF9C-46CB-A5B1-86997AD6491F}" type="pres">
      <dgm:prSet presAssocID="{695DCB5B-051C-4C9F-900F-A97DBE89E8F6}" presName="Name0" presStyleCnt="0">
        <dgm:presLayoutVars>
          <dgm:chMax val="7"/>
          <dgm:chPref val="7"/>
          <dgm:dir/>
        </dgm:presLayoutVars>
      </dgm:prSet>
      <dgm:spPr/>
      <dgm:t>
        <a:bodyPr/>
        <a:lstStyle/>
        <a:p>
          <a:endParaRPr lang="uk-UA"/>
        </a:p>
      </dgm:t>
    </dgm:pt>
    <dgm:pt modelId="{D66E8739-017B-40F1-8059-AD0E93BF8F34}" type="pres">
      <dgm:prSet presAssocID="{695DCB5B-051C-4C9F-900F-A97DBE89E8F6}" presName="Name1" presStyleCnt="0"/>
      <dgm:spPr/>
    </dgm:pt>
    <dgm:pt modelId="{A4C72487-2CBE-4A70-90CD-828785CC61B3}" type="pres">
      <dgm:prSet presAssocID="{695DCB5B-051C-4C9F-900F-A97DBE89E8F6}" presName="cycle" presStyleCnt="0"/>
      <dgm:spPr/>
    </dgm:pt>
    <dgm:pt modelId="{28F201F7-237C-4A62-9688-778874E1BB85}" type="pres">
      <dgm:prSet presAssocID="{695DCB5B-051C-4C9F-900F-A97DBE89E8F6}" presName="srcNode" presStyleLbl="node1" presStyleIdx="0" presStyleCnt="5"/>
      <dgm:spPr/>
    </dgm:pt>
    <dgm:pt modelId="{1A6E3F6F-A791-442B-81A7-45413F053D13}" type="pres">
      <dgm:prSet presAssocID="{695DCB5B-051C-4C9F-900F-A97DBE89E8F6}" presName="conn" presStyleLbl="parChTrans1D2" presStyleIdx="0" presStyleCnt="1"/>
      <dgm:spPr/>
      <dgm:t>
        <a:bodyPr/>
        <a:lstStyle/>
        <a:p>
          <a:endParaRPr lang="uk-UA"/>
        </a:p>
      </dgm:t>
    </dgm:pt>
    <dgm:pt modelId="{39127BB0-87EE-4384-8A19-E688CF39E587}" type="pres">
      <dgm:prSet presAssocID="{695DCB5B-051C-4C9F-900F-A97DBE89E8F6}" presName="extraNode" presStyleLbl="node1" presStyleIdx="0" presStyleCnt="5"/>
      <dgm:spPr/>
    </dgm:pt>
    <dgm:pt modelId="{2A9525CB-9B86-48D6-A2EA-49066D175882}" type="pres">
      <dgm:prSet presAssocID="{695DCB5B-051C-4C9F-900F-A97DBE89E8F6}" presName="dstNode" presStyleLbl="node1" presStyleIdx="0" presStyleCnt="5"/>
      <dgm:spPr/>
    </dgm:pt>
    <dgm:pt modelId="{1D87380A-3936-4646-9FDF-AC88939C6216}" type="pres">
      <dgm:prSet presAssocID="{EB50321E-7795-4485-A245-8AB6A3711EF7}" presName="text_1" presStyleLbl="node1" presStyleIdx="0" presStyleCnt="5">
        <dgm:presLayoutVars>
          <dgm:bulletEnabled val="1"/>
        </dgm:presLayoutVars>
      </dgm:prSet>
      <dgm:spPr/>
      <dgm:t>
        <a:bodyPr/>
        <a:lstStyle/>
        <a:p>
          <a:endParaRPr lang="uk-UA"/>
        </a:p>
      </dgm:t>
    </dgm:pt>
    <dgm:pt modelId="{8E113D3E-0481-4B96-AFCE-C1C79AF3E725}" type="pres">
      <dgm:prSet presAssocID="{EB50321E-7795-4485-A245-8AB6A3711EF7}" presName="accent_1" presStyleCnt="0"/>
      <dgm:spPr/>
    </dgm:pt>
    <dgm:pt modelId="{027A7B34-F98E-487B-B433-B76C0B433638}" type="pres">
      <dgm:prSet presAssocID="{EB50321E-7795-4485-A245-8AB6A3711EF7}" presName="accentRepeatNode" presStyleLbl="solidFgAcc1" presStyleIdx="0" presStyleCnt="5"/>
      <dgm:spPr/>
    </dgm:pt>
    <dgm:pt modelId="{9135C291-5AF7-4624-AB0D-3BAE620C4D36}" type="pres">
      <dgm:prSet presAssocID="{8DB026E9-8B02-4CDF-ABF5-CCDA12634FE0}" presName="text_2" presStyleLbl="node1" presStyleIdx="1" presStyleCnt="5">
        <dgm:presLayoutVars>
          <dgm:bulletEnabled val="1"/>
        </dgm:presLayoutVars>
      </dgm:prSet>
      <dgm:spPr/>
      <dgm:t>
        <a:bodyPr/>
        <a:lstStyle/>
        <a:p>
          <a:endParaRPr lang="uk-UA"/>
        </a:p>
      </dgm:t>
    </dgm:pt>
    <dgm:pt modelId="{78227D42-16FB-446A-8B65-B63D0B493C91}" type="pres">
      <dgm:prSet presAssocID="{8DB026E9-8B02-4CDF-ABF5-CCDA12634FE0}" presName="accent_2" presStyleCnt="0"/>
      <dgm:spPr/>
    </dgm:pt>
    <dgm:pt modelId="{3DFBD9C5-8EC2-4438-99AE-91AD98E4FCF9}" type="pres">
      <dgm:prSet presAssocID="{8DB026E9-8B02-4CDF-ABF5-CCDA12634FE0}" presName="accentRepeatNode" presStyleLbl="solidFgAcc1" presStyleIdx="1" presStyleCnt="5"/>
      <dgm:spPr/>
    </dgm:pt>
    <dgm:pt modelId="{0DD42F0A-DA5E-49C8-B3F5-CBE786A70CEC}" type="pres">
      <dgm:prSet presAssocID="{87F93B4A-D500-4353-AC51-1C4841E260D7}" presName="text_3" presStyleLbl="node1" presStyleIdx="2" presStyleCnt="5">
        <dgm:presLayoutVars>
          <dgm:bulletEnabled val="1"/>
        </dgm:presLayoutVars>
      </dgm:prSet>
      <dgm:spPr/>
      <dgm:t>
        <a:bodyPr/>
        <a:lstStyle/>
        <a:p>
          <a:endParaRPr lang="uk-UA"/>
        </a:p>
      </dgm:t>
    </dgm:pt>
    <dgm:pt modelId="{68A057DB-5246-4FC4-B33C-3F339432CA85}" type="pres">
      <dgm:prSet presAssocID="{87F93B4A-D500-4353-AC51-1C4841E260D7}" presName="accent_3" presStyleCnt="0"/>
      <dgm:spPr/>
    </dgm:pt>
    <dgm:pt modelId="{8B08BF4E-EAF2-4DC7-A1D6-6EE828EBA30D}" type="pres">
      <dgm:prSet presAssocID="{87F93B4A-D500-4353-AC51-1C4841E260D7}" presName="accentRepeatNode" presStyleLbl="solidFgAcc1" presStyleIdx="2" presStyleCnt="5"/>
      <dgm:spPr/>
    </dgm:pt>
    <dgm:pt modelId="{1E13F629-48DB-44FD-BABD-427BDEF82E4F}" type="pres">
      <dgm:prSet presAssocID="{FA525C93-84BA-4D9C-A153-C04CB47E7DEB}" presName="text_4" presStyleLbl="node1" presStyleIdx="3" presStyleCnt="5">
        <dgm:presLayoutVars>
          <dgm:bulletEnabled val="1"/>
        </dgm:presLayoutVars>
      </dgm:prSet>
      <dgm:spPr/>
      <dgm:t>
        <a:bodyPr/>
        <a:lstStyle/>
        <a:p>
          <a:endParaRPr lang="uk-UA"/>
        </a:p>
      </dgm:t>
    </dgm:pt>
    <dgm:pt modelId="{F7497D5E-7EBE-4187-98E1-BF2C2828481D}" type="pres">
      <dgm:prSet presAssocID="{FA525C93-84BA-4D9C-A153-C04CB47E7DEB}" presName="accent_4" presStyleCnt="0"/>
      <dgm:spPr/>
    </dgm:pt>
    <dgm:pt modelId="{C3DA9411-CAD4-4B2D-A70B-412FD39FA1EF}" type="pres">
      <dgm:prSet presAssocID="{FA525C93-84BA-4D9C-A153-C04CB47E7DEB}" presName="accentRepeatNode" presStyleLbl="solidFgAcc1" presStyleIdx="3" presStyleCnt="5"/>
      <dgm:spPr/>
    </dgm:pt>
    <dgm:pt modelId="{FD880C09-B68B-45FE-B9B1-EB6B420F2A4A}" type="pres">
      <dgm:prSet presAssocID="{BA8D469D-9F31-46DC-AFBC-9A66334DB535}" presName="text_5" presStyleLbl="node1" presStyleIdx="4" presStyleCnt="5">
        <dgm:presLayoutVars>
          <dgm:bulletEnabled val="1"/>
        </dgm:presLayoutVars>
      </dgm:prSet>
      <dgm:spPr/>
      <dgm:t>
        <a:bodyPr/>
        <a:lstStyle/>
        <a:p>
          <a:endParaRPr lang="uk-UA"/>
        </a:p>
      </dgm:t>
    </dgm:pt>
    <dgm:pt modelId="{77EDD16C-8E3C-4DC8-B6A1-329AE7A3477E}" type="pres">
      <dgm:prSet presAssocID="{BA8D469D-9F31-46DC-AFBC-9A66334DB535}" presName="accent_5" presStyleCnt="0"/>
      <dgm:spPr/>
    </dgm:pt>
    <dgm:pt modelId="{30000A9E-B7A0-45F6-9A8D-D28D764A36D2}" type="pres">
      <dgm:prSet presAssocID="{BA8D469D-9F31-46DC-AFBC-9A66334DB535}" presName="accentRepeatNode" presStyleLbl="solidFgAcc1" presStyleIdx="4" presStyleCnt="5"/>
      <dgm:spPr/>
    </dgm:pt>
  </dgm:ptLst>
  <dgm:cxnLst>
    <dgm:cxn modelId="{0839E27C-6C87-47C3-9496-40FA91341A18}" type="presOf" srcId="{FA525C93-84BA-4D9C-A153-C04CB47E7DEB}" destId="{1E13F629-48DB-44FD-BABD-427BDEF82E4F}" srcOrd="0" destOrd="0" presId="urn:microsoft.com/office/officeart/2008/layout/VerticalCurvedList"/>
    <dgm:cxn modelId="{56265B7C-40A7-4837-90DC-B58DD4153398}" type="presOf" srcId="{8DB026E9-8B02-4CDF-ABF5-CCDA12634FE0}" destId="{9135C291-5AF7-4624-AB0D-3BAE620C4D36}" srcOrd="0" destOrd="0" presId="urn:microsoft.com/office/officeart/2008/layout/VerticalCurvedList"/>
    <dgm:cxn modelId="{5D620621-4F66-408F-9C01-6EFEE152D7E8}" srcId="{695DCB5B-051C-4C9F-900F-A97DBE89E8F6}" destId="{87F93B4A-D500-4353-AC51-1C4841E260D7}" srcOrd="2" destOrd="0" parTransId="{EA5FB11A-7E30-4AA7-A03B-1BFC87F45737}" sibTransId="{6C899064-49F7-4943-91F8-1C46156A0B73}"/>
    <dgm:cxn modelId="{E733EED6-0443-47CC-916B-E1246D685A0D}" type="presOf" srcId="{EB50321E-7795-4485-A245-8AB6A3711EF7}" destId="{1D87380A-3936-4646-9FDF-AC88939C6216}" srcOrd="0" destOrd="0" presId="urn:microsoft.com/office/officeart/2008/layout/VerticalCurvedList"/>
    <dgm:cxn modelId="{837A8B0E-AD23-4910-BFD0-CC6A78BD852A}" srcId="{695DCB5B-051C-4C9F-900F-A97DBE89E8F6}" destId="{8DB026E9-8B02-4CDF-ABF5-CCDA12634FE0}" srcOrd="1" destOrd="0" parTransId="{0BFB0FB6-FD4D-416F-A44E-B81EBA83739A}" sibTransId="{D9633DBC-329E-4CC7-A0A7-8BDCF2F1D89F}"/>
    <dgm:cxn modelId="{0BE16B3A-5648-4B5B-A67A-36816680C8A9}" type="presOf" srcId="{87F93B4A-D500-4353-AC51-1C4841E260D7}" destId="{0DD42F0A-DA5E-49C8-B3F5-CBE786A70CEC}" srcOrd="0" destOrd="0" presId="urn:microsoft.com/office/officeart/2008/layout/VerticalCurvedList"/>
    <dgm:cxn modelId="{BF841BEF-662C-45E6-98BE-4F5F75C4ABB8}" srcId="{695DCB5B-051C-4C9F-900F-A97DBE89E8F6}" destId="{FA525C93-84BA-4D9C-A153-C04CB47E7DEB}" srcOrd="3" destOrd="0" parTransId="{D632EF01-8BB0-4E5C-A54C-DD921D0B07CA}" sibTransId="{32F6A7FC-DB3C-4681-8162-CAA4D8B5A159}"/>
    <dgm:cxn modelId="{93FEA5B2-DD41-4865-B35C-93CF232467E7}" srcId="{695DCB5B-051C-4C9F-900F-A97DBE89E8F6}" destId="{EB50321E-7795-4485-A245-8AB6A3711EF7}" srcOrd="0" destOrd="0" parTransId="{A1DD9617-DF43-4D9D-A598-20A96FA6A114}" sibTransId="{6A7D3EC2-E0DB-4519-A0BB-8510D65768F0}"/>
    <dgm:cxn modelId="{799D4B99-A294-4CB2-A644-58B9DA6A1087}" type="presOf" srcId="{BA8D469D-9F31-46DC-AFBC-9A66334DB535}" destId="{FD880C09-B68B-45FE-B9B1-EB6B420F2A4A}" srcOrd="0" destOrd="0" presId="urn:microsoft.com/office/officeart/2008/layout/VerticalCurvedList"/>
    <dgm:cxn modelId="{AFF5D1D1-9464-4065-B2A2-1820FED55AB1}" type="presOf" srcId="{6A7D3EC2-E0DB-4519-A0BB-8510D65768F0}" destId="{1A6E3F6F-A791-442B-81A7-45413F053D13}" srcOrd="0" destOrd="0" presId="urn:microsoft.com/office/officeart/2008/layout/VerticalCurvedList"/>
    <dgm:cxn modelId="{C0BDA493-4228-45D6-9677-C04D14CED75D}" srcId="{695DCB5B-051C-4C9F-900F-A97DBE89E8F6}" destId="{BA8D469D-9F31-46DC-AFBC-9A66334DB535}" srcOrd="4" destOrd="0" parTransId="{627E07C4-EB10-4B9C-913B-E1509059F2CE}" sibTransId="{8AC124BB-32AF-46AB-AD59-061392B4157B}"/>
    <dgm:cxn modelId="{478BADED-E98A-4E1D-A18C-37D5B7E2C90A}" type="presOf" srcId="{695DCB5B-051C-4C9F-900F-A97DBE89E8F6}" destId="{1602AFA5-FF9C-46CB-A5B1-86997AD6491F}" srcOrd="0" destOrd="0" presId="urn:microsoft.com/office/officeart/2008/layout/VerticalCurvedList"/>
    <dgm:cxn modelId="{0458846C-A519-4538-AD1E-81A12DAECEEB}" type="presParOf" srcId="{1602AFA5-FF9C-46CB-A5B1-86997AD6491F}" destId="{D66E8739-017B-40F1-8059-AD0E93BF8F34}" srcOrd="0" destOrd="0" presId="urn:microsoft.com/office/officeart/2008/layout/VerticalCurvedList"/>
    <dgm:cxn modelId="{CA7B61A0-54AB-40C2-92E1-FAB19009C853}" type="presParOf" srcId="{D66E8739-017B-40F1-8059-AD0E93BF8F34}" destId="{A4C72487-2CBE-4A70-90CD-828785CC61B3}" srcOrd="0" destOrd="0" presId="urn:microsoft.com/office/officeart/2008/layout/VerticalCurvedList"/>
    <dgm:cxn modelId="{BFB4C731-6AF6-4B38-9DB1-8F52D4003CE4}" type="presParOf" srcId="{A4C72487-2CBE-4A70-90CD-828785CC61B3}" destId="{28F201F7-237C-4A62-9688-778874E1BB85}" srcOrd="0" destOrd="0" presId="urn:microsoft.com/office/officeart/2008/layout/VerticalCurvedList"/>
    <dgm:cxn modelId="{700FB4D4-DF12-487B-8829-9AB64BB5219C}" type="presParOf" srcId="{A4C72487-2CBE-4A70-90CD-828785CC61B3}" destId="{1A6E3F6F-A791-442B-81A7-45413F053D13}" srcOrd="1" destOrd="0" presId="urn:microsoft.com/office/officeart/2008/layout/VerticalCurvedList"/>
    <dgm:cxn modelId="{C56B0170-9358-4AB9-8E55-B538DCBDBFBD}" type="presParOf" srcId="{A4C72487-2CBE-4A70-90CD-828785CC61B3}" destId="{39127BB0-87EE-4384-8A19-E688CF39E587}" srcOrd="2" destOrd="0" presId="urn:microsoft.com/office/officeart/2008/layout/VerticalCurvedList"/>
    <dgm:cxn modelId="{6C5C77FE-4936-4886-A7E1-53AF702A3364}" type="presParOf" srcId="{A4C72487-2CBE-4A70-90CD-828785CC61B3}" destId="{2A9525CB-9B86-48D6-A2EA-49066D175882}" srcOrd="3" destOrd="0" presId="urn:microsoft.com/office/officeart/2008/layout/VerticalCurvedList"/>
    <dgm:cxn modelId="{30FF1EA1-69A8-4E7C-B9B1-51BE5AD17408}" type="presParOf" srcId="{D66E8739-017B-40F1-8059-AD0E93BF8F34}" destId="{1D87380A-3936-4646-9FDF-AC88939C6216}" srcOrd="1" destOrd="0" presId="urn:microsoft.com/office/officeart/2008/layout/VerticalCurvedList"/>
    <dgm:cxn modelId="{966C6AB7-B8EA-43B2-9588-36649C5F24F5}" type="presParOf" srcId="{D66E8739-017B-40F1-8059-AD0E93BF8F34}" destId="{8E113D3E-0481-4B96-AFCE-C1C79AF3E725}" srcOrd="2" destOrd="0" presId="urn:microsoft.com/office/officeart/2008/layout/VerticalCurvedList"/>
    <dgm:cxn modelId="{B8E6A833-1B6C-4FA1-8A7F-C0F92ED9233E}" type="presParOf" srcId="{8E113D3E-0481-4B96-AFCE-C1C79AF3E725}" destId="{027A7B34-F98E-487B-B433-B76C0B433638}" srcOrd="0" destOrd="0" presId="urn:microsoft.com/office/officeart/2008/layout/VerticalCurvedList"/>
    <dgm:cxn modelId="{F6AA8846-BD3F-46A0-B811-60B7EA0E94E7}" type="presParOf" srcId="{D66E8739-017B-40F1-8059-AD0E93BF8F34}" destId="{9135C291-5AF7-4624-AB0D-3BAE620C4D36}" srcOrd="3" destOrd="0" presId="urn:microsoft.com/office/officeart/2008/layout/VerticalCurvedList"/>
    <dgm:cxn modelId="{6CEA0C39-DC8B-402F-BB14-BD690BA72227}" type="presParOf" srcId="{D66E8739-017B-40F1-8059-AD0E93BF8F34}" destId="{78227D42-16FB-446A-8B65-B63D0B493C91}" srcOrd="4" destOrd="0" presId="urn:microsoft.com/office/officeart/2008/layout/VerticalCurvedList"/>
    <dgm:cxn modelId="{3887B720-201D-4D40-B6AF-8311BF4676A6}" type="presParOf" srcId="{78227D42-16FB-446A-8B65-B63D0B493C91}" destId="{3DFBD9C5-8EC2-4438-99AE-91AD98E4FCF9}" srcOrd="0" destOrd="0" presId="urn:microsoft.com/office/officeart/2008/layout/VerticalCurvedList"/>
    <dgm:cxn modelId="{0684252F-B513-4121-9C66-456830B68819}" type="presParOf" srcId="{D66E8739-017B-40F1-8059-AD0E93BF8F34}" destId="{0DD42F0A-DA5E-49C8-B3F5-CBE786A70CEC}" srcOrd="5" destOrd="0" presId="urn:microsoft.com/office/officeart/2008/layout/VerticalCurvedList"/>
    <dgm:cxn modelId="{B70E6109-80E3-4CDE-82D6-ABF601BE1D42}" type="presParOf" srcId="{D66E8739-017B-40F1-8059-AD0E93BF8F34}" destId="{68A057DB-5246-4FC4-B33C-3F339432CA85}" srcOrd="6" destOrd="0" presId="urn:microsoft.com/office/officeart/2008/layout/VerticalCurvedList"/>
    <dgm:cxn modelId="{765D57E6-921C-418A-AB4A-8B5715240183}" type="presParOf" srcId="{68A057DB-5246-4FC4-B33C-3F339432CA85}" destId="{8B08BF4E-EAF2-4DC7-A1D6-6EE828EBA30D}" srcOrd="0" destOrd="0" presId="urn:microsoft.com/office/officeart/2008/layout/VerticalCurvedList"/>
    <dgm:cxn modelId="{44E72C06-A518-4022-AD70-47E83C62A68A}" type="presParOf" srcId="{D66E8739-017B-40F1-8059-AD0E93BF8F34}" destId="{1E13F629-48DB-44FD-BABD-427BDEF82E4F}" srcOrd="7" destOrd="0" presId="urn:microsoft.com/office/officeart/2008/layout/VerticalCurvedList"/>
    <dgm:cxn modelId="{11EEDBFB-1F8A-4393-AA3B-C49BE7E65DE5}" type="presParOf" srcId="{D66E8739-017B-40F1-8059-AD0E93BF8F34}" destId="{F7497D5E-7EBE-4187-98E1-BF2C2828481D}" srcOrd="8" destOrd="0" presId="urn:microsoft.com/office/officeart/2008/layout/VerticalCurvedList"/>
    <dgm:cxn modelId="{95587AD1-0C33-4BFF-BD51-8AA75CE6CFB3}" type="presParOf" srcId="{F7497D5E-7EBE-4187-98E1-BF2C2828481D}" destId="{C3DA9411-CAD4-4B2D-A70B-412FD39FA1EF}" srcOrd="0" destOrd="0" presId="urn:microsoft.com/office/officeart/2008/layout/VerticalCurvedList"/>
    <dgm:cxn modelId="{0EA97CDE-BDBC-48F2-85E3-444C33929CD0}" type="presParOf" srcId="{D66E8739-017B-40F1-8059-AD0E93BF8F34}" destId="{FD880C09-B68B-45FE-B9B1-EB6B420F2A4A}" srcOrd="9" destOrd="0" presId="urn:microsoft.com/office/officeart/2008/layout/VerticalCurvedList"/>
    <dgm:cxn modelId="{DE4D844E-A633-43EC-A1C3-3BEE4869395A}" type="presParOf" srcId="{D66E8739-017B-40F1-8059-AD0E93BF8F34}" destId="{77EDD16C-8E3C-4DC8-B6A1-329AE7A3477E}" srcOrd="10" destOrd="0" presId="urn:microsoft.com/office/officeart/2008/layout/VerticalCurvedList"/>
    <dgm:cxn modelId="{AA733CBE-CB9C-4C40-A365-300ACB29D824}" type="presParOf" srcId="{77EDD16C-8E3C-4DC8-B6A1-329AE7A3477E}" destId="{30000A9E-B7A0-45F6-9A8D-D28D764A36D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E3F6F-A791-442B-81A7-45413F053D13}">
      <dsp:nvSpPr>
        <dsp:cNvPr id="0" name=""/>
        <dsp:cNvSpPr/>
      </dsp:nvSpPr>
      <dsp:spPr>
        <a:xfrm>
          <a:off x="-5128918" y="-785678"/>
          <a:ext cx="6107861" cy="6107861"/>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87380A-3936-4646-9FDF-AC88939C6216}">
      <dsp:nvSpPr>
        <dsp:cNvPr id="0" name=""/>
        <dsp:cNvSpPr/>
      </dsp:nvSpPr>
      <dsp:spPr>
        <a:xfrm>
          <a:off x="428200" y="283440"/>
          <a:ext cx="3786696" cy="56724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0250" tIns="73660" rIns="73660" bIns="73660" numCol="1" spcCol="1270" anchor="ctr" anchorCtr="0">
          <a:noAutofit/>
        </a:bodyPr>
        <a:lstStyle/>
        <a:p>
          <a:pPr lvl="0" algn="l" defTabSz="1289050">
            <a:lnSpc>
              <a:spcPct val="90000"/>
            </a:lnSpc>
            <a:spcBef>
              <a:spcPct val="0"/>
            </a:spcBef>
            <a:spcAft>
              <a:spcPct val="35000"/>
            </a:spcAft>
          </a:pPr>
          <a:r>
            <a:rPr lang="uk-UA" sz="2900" b="1" i="1" kern="1200" dirty="0" smtClean="0"/>
            <a:t>Знайдіть</a:t>
          </a:r>
          <a:endParaRPr lang="uk-UA" sz="2900" kern="1200" dirty="0" smtClean="0"/>
        </a:p>
      </dsp:txBody>
      <dsp:txXfrm>
        <a:off x="428200" y="283440"/>
        <a:ext cx="3786696" cy="567244"/>
      </dsp:txXfrm>
    </dsp:sp>
    <dsp:sp modelId="{027A7B34-F98E-487B-B433-B76C0B433638}">
      <dsp:nvSpPr>
        <dsp:cNvPr id="0" name=""/>
        <dsp:cNvSpPr/>
      </dsp:nvSpPr>
      <dsp:spPr>
        <a:xfrm>
          <a:off x="73672" y="212535"/>
          <a:ext cx="709055" cy="70905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135C291-5AF7-4624-AB0D-3BAE620C4D36}">
      <dsp:nvSpPr>
        <dsp:cNvPr id="0" name=""/>
        <dsp:cNvSpPr/>
      </dsp:nvSpPr>
      <dsp:spPr>
        <a:xfrm>
          <a:off x="834671" y="1134035"/>
          <a:ext cx="3380225" cy="56724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0250" tIns="73660" rIns="73660" bIns="73660" numCol="1" spcCol="1270" anchor="ctr" anchorCtr="0">
          <a:noAutofit/>
        </a:bodyPr>
        <a:lstStyle/>
        <a:p>
          <a:pPr lvl="0" algn="l" defTabSz="1289050">
            <a:lnSpc>
              <a:spcPct val="90000"/>
            </a:lnSpc>
            <a:spcBef>
              <a:spcPct val="0"/>
            </a:spcBef>
            <a:spcAft>
              <a:spcPct val="35000"/>
            </a:spcAft>
          </a:pPr>
          <a:r>
            <a:rPr lang="uk-UA" sz="2900" b="1" i="1" kern="1200" dirty="0" smtClean="0"/>
            <a:t>Запропонуйте </a:t>
          </a:r>
          <a:endParaRPr lang="uk-UA" sz="2900" kern="1200" dirty="0" smtClean="0"/>
        </a:p>
      </dsp:txBody>
      <dsp:txXfrm>
        <a:off x="834671" y="1134035"/>
        <a:ext cx="3380225" cy="567244"/>
      </dsp:txXfrm>
    </dsp:sp>
    <dsp:sp modelId="{3DFBD9C5-8EC2-4438-99AE-91AD98E4FCF9}">
      <dsp:nvSpPr>
        <dsp:cNvPr id="0" name=""/>
        <dsp:cNvSpPr/>
      </dsp:nvSpPr>
      <dsp:spPr>
        <a:xfrm>
          <a:off x="480143" y="1063129"/>
          <a:ext cx="709055" cy="70905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DD42F0A-DA5E-49C8-B3F5-CBE786A70CEC}">
      <dsp:nvSpPr>
        <dsp:cNvPr id="0" name=""/>
        <dsp:cNvSpPr/>
      </dsp:nvSpPr>
      <dsp:spPr>
        <a:xfrm>
          <a:off x="959425" y="1984629"/>
          <a:ext cx="3255471" cy="56724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0250" tIns="73660" rIns="73660" bIns="73660" numCol="1" spcCol="1270" anchor="ctr" anchorCtr="0">
          <a:noAutofit/>
        </a:bodyPr>
        <a:lstStyle/>
        <a:p>
          <a:pPr lvl="0" algn="l" defTabSz="1289050">
            <a:lnSpc>
              <a:spcPct val="90000"/>
            </a:lnSpc>
            <a:spcBef>
              <a:spcPct val="0"/>
            </a:spcBef>
            <a:spcAft>
              <a:spcPct val="35000"/>
            </a:spcAft>
          </a:pPr>
          <a:r>
            <a:rPr lang="uk-UA" sz="2900" b="1" i="1" kern="1200" dirty="0" smtClean="0"/>
            <a:t>Порівняйте</a:t>
          </a:r>
          <a:endParaRPr lang="uk-UA" sz="2900" kern="1200" dirty="0" smtClean="0"/>
        </a:p>
      </dsp:txBody>
      <dsp:txXfrm>
        <a:off x="959425" y="1984629"/>
        <a:ext cx="3255471" cy="567244"/>
      </dsp:txXfrm>
    </dsp:sp>
    <dsp:sp modelId="{8B08BF4E-EAF2-4DC7-A1D6-6EE828EBA30D}">
      <dsp:nvSpPr>
        <dsp:cNvPr id="0" name=""/>
        <dsp:cNvSpPr/>
      </dsp:nvSpPr>
      <dsp:spPr>
        <a:xfrm>
          <a:off x="604897" y="1913724"/>
          <a:ext cx="709055" cy="70905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E13F629-48DB-44FD-BABD-427BDEF82E4F}">
      <dsp:nvSpPr>
        <dsp:cNvPr id="0" name=""/>
        <dsp:cNvSpPr/>
      </dsp:nvSpPr>
      <dsp:spPr>
        <a:xfrm>
          <a:off x="834671" y="2835224"/>
          <a:ext cx="3380225" cy="56724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0250" tIns="73660" rIns="73660" bIns="73660" numCol="1" spcCol="1270" anchor="ctr" anchorCtr="0">
          <a:noAutofit/>
        </a:bodyPr>
        <a:lstStyle/>
        <a:p>
          <a:pPr lvl="0" algn="l" defTabSz="1289050">
            <a:lnSpc>
              <a:spcPct val="90000"/>
            </a:lnSpc>
            <a:spcBef>
              <a:spcPct val="0"/>
            </a:spcBef>
            <a:spcAft>
              <a:spcPct val="35000"/>
            </a:spcAft>
          </a:pPr>
          <a:r>
            <a:rPr lang="uk-UA" sz="2900" b="1" i="1" kern="1200" dirty="0" smtClean="0"/>
            <a:t>Змініть</a:t>
          </a:r>
          <a:endParaRPr lang="uk-UA" sz="2900" kern="1200" dirty="0" smtClean="0"/>
        </a:p>
      </dsp:txBody>
      <dsp:txXfrm>
        <a:off x="834671" y="2835224"/>
        <a:ext cx="3380225" cy="567244"/>
      </dsp:txXfrm>
    </dsp:sp>
    <dsp:sp modelId="{C3DA9411-CAD4-4B2D-A70B-412FD39FA1EF}">
      <dsp:nvSpPr>
        <dsp:cNvPr id="0" name=""/>
        <dsp:cNvSpPr/>
      </dsp:nvSpPr>
      <dsp:spPr>
        <a:xfrm>
          <a:off x="480143" y="2764318"/>
          <a:ext cx="709055" cy="70905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D880C09-B68B-45FE-B9B1-EB6B420F2A4A}">
      <dsp:nvSpPr>
        <dsp:cNvPr id="0" name=""/>
        <dsp:cNvSpPr/>
      </dsp:nvSpPr>
      <dsp:spPr>
        <a:xfrm>
          <a:off x="428200" y="3685818"/>
          <a:ext cx="3786696" cy="56724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0250" tIns="73660" rIns="73660" bIns="73660" numCol="1" spcCol="1270" anchor="ctr" anchorCtr="0">
          <a:noAutofit/>
        </a:bodyPr>
        <a:lstStyle/>
        <a:p>
          <a:pPr lvl="0" algn="l" defTabSz="1289050">
            <a:lnSpc>
              <a:spcPct val="90000"/>
            </a:lnSpc>
            <a:spcBef>
              <a:spcPct val="0"/>
            </a:spcBef>
            <a:spcAft>
              <a:spcPct val="35000"/>
            </a:spcAft>
          </a:pPr>
          <a:r>
            <a:rPr lang="uk-UA" sz="2900" b="1" i="1" kern="1200" dirty="0" smtClean="0"/>
            <a:t>Вигадайте</a:t>
          </a:r>
          <a:endParaRPr lang="uk-UA" sz="2900" kern="1200" dirty="0"/>
        </a:p>
      </dsp:txBody>
      <dsp:txXfrm>
        <a:off x="428200" y="3685818"/>
        <a:ext cx="3786696" cy="567244"/>
      </dsp:txXfrm>
    </dsp:sp>
    <dsp:sp modelId="{30000A9E-B7A0-45F6-9A8D-D28D764A36D2}">
      <dsp:nvSpPr>
        <dsp:cNvPr id="0" name=""/>
        <dsp:cNvSpPr/>
      </dsp:nvSpPr>
      <dsp:spPr>
        <a:xfrm>
          <a:off x="73672" y="3614913"/>
          <a:ext cx="709055" cy="70905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9928F-1F60-442A-B2D9-D5EC133B5AD3}">
      <dsp:nvSpPr>
        <dsp:cNvPr id="0" name=""/>
        <dsp:cNvSpPr/>
      </dsp:nvSpPr>
      <dsp:spPr>
        <a:xfrm>
          <a:off x="0" y="0"/>
          <a:ext cx="6984776" cy="85967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uk-UA" sz="1800" kern="1200" dirty="0" smtClean="0">
              <a:effectLst/>
            </a:rPr>
            <a:t>Червоний капелюх виражає почуття та емоції;</a:t>
          </a:r>
          <a:r>
            <a:rPr lang="uk-UA" sz="1800" b="1" i="1" kern="1200" dirty="0" smtClean="0"/>
            <a:t>ь</a:t>
          </a:r>
          <a:endParaRPr lang="uk-UA" sz="1800" kern="1200" dirty="0" smtClean="0"/>
        </a:p>
      </dsp:txBody>
      <dsp:txXfrm>
        <a:off x="1482922" y="0"/>
        <a:ext cx="5501853" cy="859673"/>
      </dsp:txXfrm>
    </dsp:sp>
    <dsp:sp modelId="{1A945C8A-ABD1-4938-9E18-36A447967E43}">
      <dsp:nvSpPr>
        <dsp:cNvPr id="0" name=""/>
        <dsp:cNvSpPr/>
      </dsp:nvSpPr>
      <dsp:spPr>
        <a:xfrm>
          <a:off x="85967" y="85967"/>
          <a:ext cx="1396955" cy="687738"/>
        </a:xfrm>
        <a:prstGeom prst="roundRect">
          <a:avLst>
            <a:gd name="adj" fmla="val 1000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855EF4D-6740-477C-94CD-373BE4CE6BF0}">
      <dsp:nvSpPr>
        <dsp:cNvPr id="0" name=""/>
        <dsp:cNvSpPr/>
      </dsp:nvSpPr>
      <dsp:spPr>
        <a:xfrm>
          <a:off x="0" y="945640"/>
          <a:ext cx="6984776" cy="85967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uk-UA" sz="1800" kern="1200" dirty="0" smtClean="0">
              <a:effectLst/>
            </a:rPr>
            <a:t>Білий – вказує на факти і цифри;.</a:t>
          </a:r>
          <a:endParaRPr lang="uk-UA" sz="1800" kern="1200" dirty="0" smtClean="0"/>
        </a:p>
      </dsp:txBody>
      <dsp:txXfrm>
        <a:off x="1482922" y="945640"/>
        <a:ext cx="5501853" cy="859673"/>
      </dsp:txXfrm>
    </dsp:sp>
    <dsp:sp modelId="{05782C8F-89B5-4347-8104-30E225444E08}">
      <dsp:nvSpPr>
        <dsp:cNvPr id="0" name=""/>
        <dsp:cNvSpPr/>
      </dsp:nvSpPr>
      <dsp:spPr>
        <a:xfrm>
          <a:off x="85967" y="1031607"/>
          <a:ext cx="1396955" cy="687738"/>
        </a:xfrm>
        <a:prstGeom prst="roundRect">
          <a:avLst>
            <a:gd name="adj" fmla="val 1000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25F4297-5253-499E-B0F5-355E3344FB7D}">
      <dsp:nvSpPr>
        <dsp:cNvPr id="0" name=""/>
        <dsp:cNvSpPr/>
      </dsp:nvSpPr>
      <dsp:spPr>
        <a:xfrm>
          <a:off x="0" y="1891280"/>
          <a:ext cx="6984776" cy="85967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uk-UA" sz="1800" i="1" kern="1200" dirty="0" smtClean="0"/>
            <a:t>Чорний – виявляє недоліки у роботі, помилки</a:t>
          </a:r>
          <a:endParaRPr lang="uk-UA" sz="1800" kern="1200" dirty="0" smtClean="0"/>
        </a:p>
      </dsp:txBody>
      <dsp:txXfrm>
        <a:off x="1482922" y="1891280"/>
        <a:ext cx="5501853" cy="859673"/>
      </dsp:txXfrm>
    </dsp:sp>
    <dsp:sp modelId="{8D715E52-F37F-412F-BB2E-C3E4104DDF76}">
      <dsp:nvSpPr>
        <dsp:cNvPr id="0" name=""/>
        <dsp:cNvSpPr/>
      </dsp:nvSpPr>
      <dsp:spPr>
        <a:xfrm>
          <a:off x="85967" y="1977248"/>
          <a:ext cx="1396955" cy="687738"/>
        </a:xfrm>
        <a:prstGeom prst="roundRect">
          <a:avLst>
            <a:gd name="adj" fmla="val 1000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E1D75C3-D57D-4381-83B3-295ED82AD697}">
      <dsp:nvSpPr>
        <dsp:cNvPr id="0" name=""/>
        <dsp:cNvSpPr/>
      </dsp:nvSpPr>
      <dsp:spPr>
        <a:xfrm>
          <a:off x="0" y="2836921"/>
          <a:ext cx="6984776" cy="85967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uk-UA" sz="1800" i="1" kern="1200" dirty="0" smtClean="0"/>
            <a:t>Жовтий – відзначає позитивні моменти роботи, успіхи, досягнення</a:t>
          </a:r>
          <a:endParaRPr lang="uk-UA" sz="1800" kern="1200" dirty="0" smtClean="0"/>
        </a:p>
      </dsp:txBody>
      <dsp:txXfrm>
        <a:off x="1482922" y="2836921"/>
        <a:ext cx="5501853" cy="859673"/>
      </dsp:txXfrm>
    </dsp:sp>
    <dsp:sp modelId="{C398713C-9170-4737-B694-0139AA50589F}">
      <dsp:nvSpPr>
        <dsp:cNvPr id="0" name=""/>
        <dsp:cNvSpPr/>
      </dsp:nvSpPr>
      <dsp:spPr>
        <a:xfrm>
          <a:off x="85967" y="2922888"/>
          <a:ext cx="1396955" cy="687738"/>
        </a:xfrm>
        <a:prstGeom prst="roundRect">
          <a:avLst>
            <a:gd name="adj" fmla="val 1000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810DBAD-581C-4A36-A32D-6716BB2333B9}">
      <dsp:nvSpPr>
        <dsp:cNvPr id="0" name=""/>
        <dsp:cNvSpPr/>
      </dsp:nvSpPr>
      <dsp:spPr>
        <a:xfrm>
          <a:off x="0" y="3782561"/>
          <a:ext cx="6984776" cy="85967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uk-UA" sz="1800" i="1" kern="1200" dirty="0" smtClean="0"/>
            <a:t>Зелений капелюх допомагає шукати відповіді на питання, підказує, де можливо застосувати матеріал, колір нових ідей і творчості</a:t>
          </a:r>
          <a:endParaRPr lang="uk-UA" sz="1800" kern="1200" dirty="0"/>
        </a:p>
      </dsp:txBody>
      <dsp:txXfrm>
        <a:off x="1482922" y="3782561"/>
        <a:ext cx="5501853" cy="859673"/>
      </dsp:txXfrm>
    </dsp:sp>
    <dsp:sp modelId="{713F179A-D87C-4DDD-8D33-DA0BA565610B}">
      <dsp:nvSpPr>
        <dsp:cNvPr id="0" name=""/>
        <dsp:cNvSpPr/>
      </dsp:nvSpPr>
      <dsp:spPr>
        <a:xfrm>
          <a:off x="85967" y="3868529"/>
          <a:ext cx="1396955" cy="687738"/>
        </a:xfrm>
        <a:prstGeom prst="roundRect">
          <a:avLst>
            <a:gd name="adj" fmla="val 1000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8CB8273-9903-4377-B490-6285A8C6A646}">
      <dsp:nvSpPr>
        <dsp:cNvPr id="0" name=""/>
        <dsp:cNvSpPr/>
      </dsp:nvSpPr>
      <dsp:spPr>
        <a:xfrm>
          <a:off x="0" y="4728202"/>
          <a:ext cx="6984776" cy="85967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uk-UA" sz="1800" i="1" kern="1200" dirty="0" smtClean="0"/>
            <a:t>Синій капелюх передбачає організацію і загальний висновок</a:t>
          </a:r>
          <a:endParaRPr lang="uk-UA" sz="1800" kern="1200" dirty="0"/>
        </a:p>
      </dsp:txBody>
      <dsp:txXfrm>
        <a:off x="1482922" y="4728202"/>
        <a:ext cx="5501853" cy="859673"/>
      </dsp:txXfrm>
    </dsp:sp>
    <dsp:sp modelId="{7B8EA880-F6CC-4DB2-B665-3AB57D3D20E2}">
      <dsp:nvSpPr>
        <dsp:cNvPr id="0" name=""/>
        <dsp:cNvSpPr/>
      </dsp:nvSpPr>
      <dsp:spPr>
        <a:xfrm>
          <a:off x="85967" y="4814169"/>
          <a:ext cx="1396955" cy="687738"/>
        </a:xfrm>
        <a:prstGeom prst="roundRect">
          <a:avLst>
            <a:gd name="adj" fmla="val 1000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E3F6F-A791-442B-81A7-45413F053D13}">
      <dsp:nvSpPr>
        <dsp:cNvPr id="0" name=""/>
        <dsp:cNvSpPr/>
      </dsp:nvSpPr>
      <dsp:spPr>
        <a:xfrm>
          <a:off x="-5128918" y="-785678"/>
          <a:ext cx="6107861" cy="6107861"/>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87380A-3936-4646-9FDF-AC88939C6216}">
      <dsp:nvSpPr>
        <dsp:cNvPr id="0" name=""/>
        <dsp:cNvSpPr/>
      </dsp:nvSpPr>
      <dsp:spPr>
        <a:xfrm>
          <a:off x="428200" y="283440"/>
          <a:ext cx="7027056" cy="56724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0250" tIns="50800" rIns="50800" bIns="50800" numCol="1" spcCol="1270" anchor="ctr" anchorCtr="0">
          <a:noAutofit/>
        </a:bodyPr>
        <a:lstStyle/>
        <a:p>
          <a:pPr lvl="0" algn="l" defTabSz="889000">
            <a:lnSpc>
              <a:spcPct val="90000"/>
            </a:lnSpc>
            <a:spcBef>
              <a:spcPct val="0"/>
            </a:spcBef>
            <a:spcAft>
              <a:spcPct val="35000"/>
            </a:spcAft>
          </a:pPr>
          <a:r>
            <a:rPr lang="uk-UA" sz="2000" kern="1200" dirty="0" smtClean="0"/>
            <a:t>Обирайте дизайн слайдів відповідно до теми презентації</a:t>
          </a:r>
        </a:p>
      </dsp:txBody>
      <dsp:txXfrm>
        <a:off x="428200" y="283440"/>
        <a:ext cx="7027056" cy="567244"/>
      </dsp:txXfrm>
    </dsp:sp>
    <dsp:sp modelId="{027A7B34-F98E-487B-B433-B76C0B433638}">
      <dsp:nvSpPr>
        <dsp:cNvPr id="0" name=""/>
        <dsp:cNvSpPr/>
      </dsp:nvSpPr>
      <dsp:spPr>
        <a:xfrm>
          <a:off x="73672" y="212535"/>
          <a:ext cx="709055" cy="70905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135C291-5AF7-4624-AB0D-3BAE620C4D36}">
      <dsp:nvSpPr>
        <dsp:cNvPr id="0" name=""/>
        <dsp:cNvSpPr/>
      </dsp:nvSpPr>
      <dsp:spPr>
        <a:xfrm>
          <a:off x="834671" y="1134035"/>
          <a:ext cx="6620585" cy="56724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0250" tIns="50800" rIns="50800" bIns="50800" numCol="1" spcCol="1270" anchor="ctr" anchorCtr="0">
          <a:noAutofit/>
        </a:bodyPr>
        <a:lstStyle/>
        <a:p>
          <a:pPr lvl="0" algn="l" defTabSz="889000">
            <a:lnSpc>
              <a:spcPct val="90000"/>
            </a:lnSpc>
            <a:spcBef>
              <a:spcPct val="0"/>
            </a:spcBef>
            <a:spcAft>
              <a:spcPct val="35000"/>
            </a:spcAft>
          </a:pPr>
          <a:r>
            <a:rPr lang="uk-UA" sz="2000" kern="1200" dirty="0" smtClean="0"/>
            <a:t>Обмежуйте тривалість презентації 15-20 слайдами</a:t>
          </a:r>
        </a:p>
      </dsp:txBody>
      <dsp:txXfrm>
        <a:off x="834671" y="1134035"/>
        <a:ext cx="6620585" cy="567244"/>
      </dsp:txXfrm>
    </dsp:sp>
    <dsp:sp modelId="{3DFBD9C5-8EC2-4438-99AE-91AD98E4FCF9}">
      <dsp:nvSpPr>
        <dsp:cNvPr id="0" name=""/>
        <dsp:cNvSpPr/>
      </dsp:nvSpPr>
      <dsp:spPr>
        <a:xfrm>
          <a:off x="480143" y="1063129"/>
          <a:ext cx="709055" cy="70905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DD42F0A-DA5E-49C8-B3F5-CBE786A70CEC}">
      <dsp:nvSpPr>
        <dsp:cNvPr id="0" name=""/>
        <dsp:cNvSpPr/>
      </dsp:nvSpPr>
      <dsp:spPr>
        <a:xfrm>
          <a:off x="959425" y="1984629"/>
          <a:ext cx="6495831" cy="56724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0250" tIns="50800" rIns="50800" bIns="50800" numCol="1" spcCol="1270" anchor="ctr" anchorCtr="0">
          <a:noAutofit/>
        </a:bodyPr>
        <a:lstStyle/>
        <a:p>
          <a:pPr lvl="0" algn="l" defTabSz="889000">
            <a:lnSpc>
              <a:spcPct val="90000"/>
            </a:lnSpc>
            <a:spcBef>
              <a:spcPct val="0"/>
            </a:spcBef>
            <a:spcAft>
              <a:spcPct val="35000"/>
            </a:spcAft>
          </a:pPr>
          <a:r>
            <a:rPr lang="uk-UA" sz="2000" kern="1200" dirty="0" smtClean="0"/>
            <a:t>Не розміщуйте багато тексту на слайді</a:t>
          </a:r>
        </a:p>
      </dsp:txBody>
      <dsp:txXfrm>
        <a:off x="959425" y="1984629"/>
        <a:ext cx="6495831" cy="567244"/>
      </dsp:txXfrm>
    </dsp:sp>
    <dsp:sp modelId="{8B08BF4E-EAF2-4DC7-A1D6-6EE828EBA30D}">
      <dsp:nvSpPr>
        <dsp:cNvPr id="0" name=""/>
        <dsp:cNvSpPr/>
      </dsp:nvSpPr>
      <dsp:spPr>
        <a:xfrm>
          <a:off x="604897" y="1913724"/>
          <a:ext cx="709055" cy="70905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E13F629-48DB-44FD-BABD-427BDEF82E4F}">
      <dsp:nvSpPr>
        <dsp:cNvPr id="0" name=""/>
        <dsp:cNvSpPr/>
      </dsp:nvSpPr>
      <dsp:spPr>
        <a:xfrm>
          <a:off x="834671" y="2835224"/>
          <a:ext cx="6620585" cy="56724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0250" tIns="50800" rIns="50800" bIns="50800" numCol="1" spcCol="1270" anchor="ctr" anchorCtr="0">
          <a:noAutofit/>
        </a:bodyPr>
        <a:lstStyle/>
        <a:p>
          <a:pPr lvl="0" algn="l" defTabSz="889000">
            <a:lnSpc>
              <a:spcPct val="90000"/>
            </a:lnSpc>
            <a:spcBef>
              <a:spcPct val="0"/>
            </a:spcBef>
            <a:spcAft>
              <a:spcPct val="35000"/>
            </a:spcAft>
          </a:pPr>
          <a:r>
            <a:rPr lang="uk-UA" sz="2000" kern="1200" dirty="0" smtClean="0"/>
            <a:t>Не захоплюйтеся анімацією, зоровими ефектами</a:t>
          </a:r>
        </a:p>
      </dsp:txBody>
      <dsp:txXfrm>
        <a:off x="834671" y="2835224"/>
        <a:ext cx="6620585" cy="567244"/>
      </dsp:txXfrm>
    </dsp:sp>
    <dsp:sp modelId="{C3DA9411-CAD4-4B2D-A70B-412FD39FA1EF}">
      <dsp:nvSpPr>
        <dsp:cNvPr id="0" name=""/>
        <dsp:cNvSpPr/>
      </dsp:nvSpPr>
      <dsp:spPr>
        <a:xfrm>
          <a:off x="480143" y="2764318"/>
          <a:ext cx="709055" cy="70905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D880C09-B68B-45FE-B9B1-EB6B420F2A4A}">
      <dsp:nvSpPr>
        <dsp:cNvPr id="0" name=""/>
        <dsp:cNvSpPr/>
      </dsp:nvSpPr>
      <dsp:spPr>
        <a:xfrm>
          <a:off x="428200" y="3685818"/>
          <a:ext cx="7027056" cy="56724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0250" tIns="50800" rIns="50800" bIns="50800" numCol="1" spcCol="1270" anchor="ctr" anchorCtr="0">
          <a:noAutofit/>
        </a:bodyPr>
        <a:lstStyle/>
        <a:p>
          <a:pPr lvl="0" algn="l" defTabSz="889000">
            <a:lnSpc>
              <a:spcPct val="90000"/>
            </a:lnSpc>
            <a:spcBef>
              <a:spcPct val="0"/>
            </a:spcBef>
            <a:spcAft>
              <a:spcPct val="35000"/>
            </a:spcAft>
          </a:pPr>
          <a:r>
            <a:rPr lang="uk-UA" sz="2000" kern="1200" dirty="0" smtClean="0"/>
            <a:t>Дозуйте інформацію й картинки на слайдах</a:t>
          </a:r>
          <a:endParaRPr lang="uk-UA" sz="2000" kern="1200" dirty="0"/>
        </a:p>
      </dsp:txBody>
      <dsp:txXfrm>
        <a:off x="428200" y="3685818"/>
        <a:ext cx="7027056" cy="567244"/>
      </dsp:txXfrm>
    </dsp:sp>
    <dsp:sp modelId="{30000A9E-B7A0-45F6-9A8D-D28D764A36D2}">
      <dsp:nvSpPr>
        <dsp:cNvPr id="0" name=""/>
        <dsp:cNvSpPr/>
      </dsp:nvSpPr>
      <dsp:spPr>
        <a:xfrm>
          <a:off x="73672" y="3614913"/>
          <a:ext cx="709055" cy="70905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394AC259-EBD3-4477-8ED1-9C4E8D32F78F}" type="datetimeFigureOut">
              <a:rPr lang="uk-UA" smtClean="0">
                <a:solidFill>
                  <a:prstClr val="black">
                    <a:tint val="75000"/>
                  </a:prstClr>
                </a:solidFill>
              </a:rPr>
              <a:pPr/>
              <a:t>24.11.2016</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C52C2C70-2A90-47DD-B4C7-2A4AE87F3363}"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33022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394AC259-EBD3-4477-8ED1-9C4E8D32F78F}" type="datetimeFigureOut">
              <a:rPr lang="uk-UA" smtClean="0">
                <a:solidFill>
                  <a:prstClr val="black">
                    <a:tint val="75000"/>
                  </a:prstClr>
                </a:solidFill>
              </a:rPr>
              <a:pPr/>
              <a:t>24.11.2016</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C52C2C70-2A90-47DD-B4C7-2A4AE87F3363}"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38469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394AC259-EBD3-4477-8ED1-9C4E8D32F78F}" type="datetimeFigureOut">
              <a:rPr lang="uk-UA" smtClean="0">
                <a:solidFill>
                  <a:prstClr val="black">
                    <a:tint val="75000"/>
                  </a:prstClr>
                </a:solidFill>
              </a:rPr>
              <a:pPr/>
              <a:t>24.11.2016</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C52C2C70-2A90-47DD-B4C7-2A4AE87F3363}"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486148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9F9D1EDC-A2B1-4467-8D3F-4DFD9B83CAD8}" type="datetimeFigureOut">
              <a:rPr lang="uk-UA" smtClean="0">
                <a:solidFill>
                  <a:prstClr val="black">
                    <a:tint val="75000"/>
                  </a:prstClr>
                </a:solidFill>
              </a:rPr>
              <a:pPr/>
              <a:t>24.11.2016</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023202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F9D1EDC-A2B1-4467-8D3F-4DFD9B83CAD8}" type="datetimeFigureOut">
              <a:rPr lang="uk-UA" smtClean="0">
                <a:solidFill>
                  <a:prstClr val="black">
                    <a:tint val="75000"/>
                  </a:prstClr>
                </a:solidFill>
              </a:rPr>
              <a:pPr/>
              <a:t>24.11.2016</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481749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F9D1EDC-A2B1-4467-8D3F-4DFD9B83CAD8}" type="datetimeFigureOut">
              <a:rPr lang="uk-UA" smtClean="0">
                <a:solidFill>
                  <a:prstClr val="black">
                    <a:tint val="75000"/>
                  </a:prstClr>
                </a:solidFill>
              </a:rPr>
              <a:pPr/>
              <a:t>24.11.2016</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776241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9F9D1EDC-A2B1-4467-8D3F-4DFD9B83CAD8}" type="datetimeFigureOut">
              <a:rPr lang="uk-UA" smtClean="0">
                <a:solidFill>
                  <a:prstClr val="black">
                    <a:tint val="75000"/>
                  </a:prstClr>
                </a:solidFill>
              </a:rPr>
              <a:pPr/>
              <a:t>24.11.2016</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416956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9F9D1EDC-A2B1-4467-8D3F-4DFD9B83CAD8}" type="datetimeFigureOut">
              <a:rPr lang="uk-UA" smtClean="0">
                <a:solidFill>
                  <a:prstClr val="black">
                    <a:tint val="75000"/>
                  </a:prstClr>
                </a:solidFill>
              </a:rPr>
              <a:pPr/>
              <a:t>24.11.2016</a:t>
            </a:fld>
            <a:endParaRPr lang="uk-UA">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uk-UA">
              <a:solidFill>
                <a:prstClr val="black">
                  <a:tint val="75000"/>
                </a:prstClr>
              </a:solidFill>
            </a:endParaRPr>
          </a:p>
        </p:txBody>
      </p:sp>
      <p:sp>
        <p:nvSpPr>
          <p:cNvPr id="9" name="Номер слайда 8"/>
          <p:cNvSpPr>
            <a:spLocks noGrp="1"/>
          </p:cNvSpPr>
          <p:nvPr>
            <p:ph type="sldNum" sz="quarter" idx="12"/>
          </p:nvPr>
        </p:nvSpPr>
        <p:spPr/>
        <p:txBody>
          <a:body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722020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9F9D1EDC-A2B1-4467-8D3F-4DFD9B83CAD8}" type="datetimeFigureOut">
              <a:rPr lang="uk-UA" smtClean="0">
                <a:solidFill>
                  <a:prstClr val="black">
                    <a:tint val="75000"/>
                  </a:prstClr>
                </a:solidFill>
              </a:rPr>
              <a:pPr/>
              <a:t>24.11.2016</a:t>
            </a:fld>
            <a:endParaRPr lang="uk-UA">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uk-UA">
              <a:solidFill>
                <a:prstClr val="black">
                  <a:tint val="75000"/>
                </a:prstClr>
              </a:solidFill>
            </a:endParaRPr>
          </a:p>
        </p:txBody>
      </p:sp>
      <p:sp>
        <p:nvSpPr>
          <p:cNvPr id="5" name="Номер слайда 4"/>
          <p:cNvSpPr>
            <a:spLocks noGrp="1"/>
          </p:cNvSpPr>
          <p:nvPr>
            <p:ph type="sldNum" sz="quarter" idx="12"/>
          </p:nvPr>
        </p:nvSpPr>
        <p:spPr/>
        <p:txBody>
          <a:body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4240273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F9D1EDC-A2B1-4467-8D3F-4DFD9B83CAD8}" type="datetimeFigureOut">
              <a:rPr lang="uk-UA" smtClean="0">
                <a:solidFill>
                  <a:prstClr val="black">
                    <a:tint val="75000"/>
                  </a:prstClr>
                </a:solidFill>
              </a:rPr>
              <a:pPr/>
              <a:t>24.11.2016</a:t>
            </a:fld>
            <a:endParaRPr lang="uk-UA">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uk-UA">
              <a:solidFill>
                <a:prstClr val="black">
                  <a:tint val="75000"/>
                </a:prstClr>
              </a:solidFill>
            </a:endParaRPr>
          </a:p>
        </p:txBody>
      </p:sp>
      <p:sp>
        <p:nvSpPr>
          <p:cNvPr id="4" name="Номер слайда 3"/>
          <p:cNvSpPr>
            <a:spLocks noGrp="1"/>
          </p:cNvSpPr>
          <p:nvPr>
            <p:ph type="sldNum" sz="quarter" idx="12"/>
          </p:nvPr>
        </p:nvSpPr>
        <p:spPr/>
        <p:txBody>
          <a:body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514882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F9D1EDC-A2B1-4467-8D3F-4DFD9B83CAD8}" type="datetimeFigureOut">
              <a:rPr lang="uk-UA" smtClean="0">
                <a:solidFill>
                  <a:prstClr val="black">
                    <a:tint val="75000"/>
                  </a:prstClr>
                </a:solidFill>
              </a:rPr>
              <a:pPr/>
              <a:t>24.11.2016</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71459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394AC259-EBD3-4477-8ED1-9C4E8D32F78F}" type="datetimeFigureOut">
              <a:rPr lang="uk-UA" smtClean="0">
                <a:solidFill>
                  <a:prstClr val="black">
                    <a:tint val="75000"/>
                  </a:prstClr>
                </a:solidFill>
              </a:rPr>
              <a:pPr/>
              <a:t>24.11.2016</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C52C2C70-2A90-47DD-B4C7-2A4AE87F3363}"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396981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F9D1EDC-A2B1-4467-8D3F-4DFD9B83CAD8}" type="datetimeFigureOut">
              <a:rPr lang="uk-UA" smtClean="0">
                <a:solidFill>
                  <a:prstClr val="black">
                    <a:tint val="75000"/>
                  </a:prstClr>
                </a:solidFill>
              </a:rPr>
              <a:pPr/>
              <a:t>24.11.2016</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943218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F9D1EDC-A2B1-4467-8D3F-4DFD9B83CAD8}" type="datetimeFigureOut">
              <a:rPr lang="uk-UA" smtClean="0">
                <a:solidFill>
                  <a:prstClr val="black">
                    <a:tint val="75000"/>
                  </a:prstClr>
                </a:solidFill>
              </a:rPr>
              <a:pPr/>
              <a:t>24.11.2016</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701457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F9D1EDC-A2B1-4467-8D3F-4DFD9B83CAD8}" type="datetimeFigureOut">
              <a:rPr lang="uk-UA" smtClean="0">
                <a:solidFill>
                  <a:prstClr val="black">
                    <a:tint val="75000"/>
                  </a:prstClr>
                </a:solidFill>
              </a:rPr>
              <a:pPr/>
              <a:t>24.11.2016</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57947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94AC259-EBD3-4477-8ED1-9C4E8D32F78F}" type="datetimeFigureOut">
              <a:rPr lang="uk-UA" smtClean="0">
                <a:solidFill>
                  <a:prstClr val="black">
                    <a:tint val="75000"/>
                  </a:prstClr>
                </a:solidFill>
              </a:rPr>
              <a:pPr/>
              <a:t>24.11.2016</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C52C2C70-2A90-47DD-B4C7-2A4AE87F3363}"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758319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394AC259-EBD3-4477-8ED1-9C4E8D32F78F}" type="datetimeFigureOut">
              <a:rPr lang="uk-UA" smtClean="0">
                <a:solidFill>
                  <a:prstClr val="black">
                    <a:tint val="75000"/>
                  </a:prstClr>
                </a:solidFill>
              </a:rPr>
              <a:pPr/>
              <a:t>24.11.2016</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C52C2C70-2A90-47DD-B4C7-2A4AE87F3363}"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4052409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394AC259-EBD3-4477-8ED1-9C4E8D32F78F}" type="datetimeFigureOut">
              <a:rPr lang="uk-UA" smtClean="0">
                <a:solidFill>
                  <a:prstClr val="black">
                    <a:tint val="75000"/>
                  </a:prstClr>
                </a:solidFill>
              </a:rPr>
              <a:pPr/>
              <a:t>24.11.2016</a:t>
            </a:fld>
            <a:endParaRPr lang="uk-UA">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uk-UA">
              <a:solidFill>
                <a:prstClr val="black">
                  <a:tint val="75000"/>
                </a:prstClr>
              </a:solidFill>
            </a:endParaRPr>
          </a:p>
        </p:txBody>
      </p:sp>
      <p:sp>
        <p:nvSpPr>
          <p:cNvPr id="9" name="Номер слайда 8"/>
          <p:cNvSpPr>
            <a:spLocks noGrp="1"/>
          </p:cNvSpPr>
          <p:nvPr>
            <p:ph type="sldNum" sz="quarter" idx="12"/>
          </p:nvPr>
        </p:nvSpPr>
        <p:spPr/>
        <p:txBody>
          <a:bodyPr/>
          <a:lstStyle/>
          <a:p>
            <a:fld id="{C52C2C70-2A90-47DD-B4C7-2A4AE87F3363}"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403025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394AC259-EBD3-4477-8ED1-9C4E8D32F78F}" type="datetimeFigureOut">
              <a:rPr lang="uk-UA" smtClean="0">
                <a:solidFill>
                  <a:prstClr val="black">
                    <a:tint val="75000"/>
                  </a:prstClr>
                </a:solidFill>
              </a:rPr>
              <a:pPr/>
              <a:t>24.11.2016</a:t>
            </a:fld>
            <a:endParaRPr lang="uk-UA">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uk-UA">
              <a:solidFill>
                <a:prstClr val="black">
                  <a:tint val="75000"/>
                </a:prstClr>
              </a:solidFill>
            </a:endParaRPr>
          </a:p>
        </p:txBody>
      </p:sp>
      <p:sp>
        <p:nvSpPr>
          <p:cNvPr id="5" name="Номер слайда 4"/>
          <p:cNvSpPr>
            <a:spLocks noGrp="1"/>
          </p:cNvSpPr>
          <p:nvPr>
            <p:ph type="sldNum" sz="quarter" idx="12"/>
          </p:nvPr>
        </p:nvSpPr>
        <p:spPr/>
        <p:txBody>
          <a:bodyPr/>
          <a:lstStyle/>
          <a:p>
            <a:fld id="{C52C2C70-2A90-47DD-B4C7-2A4AE87F3363}"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7042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94AC259-EBD3-4477-8ED1-9C4E8D32F78F}" type="datetimeFigureOut">
              <a:rPr lang="uk-UA" smtClean="0">
                <a:solidFill>
                  <a:prstClr val="black">
                    <a:tint val="75000"/>
                  </a:prstClr>
                </a:solidFill>
              </a:rPr>
              <a:pPr/>
              <a:t>24.11.2016</a:t>
            </a:fld>
            <a:endParaRPr lang="uk-UA">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uk-UA">
              <a:solidFill>
                <a:prstClr val="black">
                  <a:tint val="75000"/>
                </a:prstClr>
              </a:solidFill>
            </a:endParaRPr>
          </a:p>
        </p:txBody>
      </p:sp>
      <p:sp>
        <p:nvSpPr>
          <p:cNvPr id="4" name="Номер слайда 3"/>
          <p:cNvSpPr>
            <a:spLocks noGrp="1"/>
          </p:cNvSpPr>
          <p:nvPr>
            <p:ph type="sldNum" sz="quarter" idx="12"/>
          </p:nvPr>
        </p:nvSpPr>
        <p:spPr/>
        <p:txBody>
          <a:bodyPr/>
          <a:lstStyle/>
          <a:p>
            <a:fld id="{C52C2C70-2A90-47DD-B4C7-2A4AE87F3363}"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767154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94AC259-EBD3-4477-8ED1-9C4E8D32F78F}" type="datetimeFigureOut">
              <a:rPr lang="uk-UA" smtClean="0">
                <a:solidFill>
                  <a:prstClr val="black">
                    <a:tint val="75000"/>
                  </a:prstClr>
                </a:solidFill>
              </a:rPr>
              <a:pPr/>
              <a:t>24.11.2016</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C52C2C70-2A90-47DD-B4C7-2A4AE87F3363}"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285028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94AC259-EBD3-4477-8ED1-9C4E8D32F78F}" type="datetimeFigureOut">
              <a:rPr lang="uk-UA" smtClean="0">
                <a:solidFill>
                  <a:prstClr val="black">
                    <a:tint val="75000"/>
                  </a:prstClr>
                </a:solidFill>
              </a:rPr>
              <a:pPr/>
              <a:t>24.11.2016</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C52C2C70-2A90-47DD-B4C7-2A4AE87F3363}"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888847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936"/>
            <a:ext cx="9144000" cy="6852064"/>
          </a:xfrm>
          <a:prstGeom prst="rect">
            <a:avLst/>
          </a:prstGeom>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uk-UA"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AC259-EBD3-4477-8ED1-9C4E8D32F78F}" type="datetimeFigureOut">
              <a:rPr lang="uk-UA" smtClean="0">
                <a:solidFill>
                  <a:prstClr val="black">
                    <a:tint val="75000"/>
                  </a:prstClr>
                </a:solidFill>
              </a:rPr>
              <a:pPr/>
              <a:t>24.11.2016</a:t>
            </a:fld>
            <a:endParaRPr lang="uk-UA">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C2C70-2A90-47DD-B4C7-2A4AE87F3363}"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4757109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Рисунок 7"/>
          <p:cNvPicPr>
            <a:picLocks noChangeAspect="1"/>
          </p:cNvPicPr>
          <p:nvPr userDrawn="1"/>
        </p:nvPicPr>
        <p:blipFill rotWithShape="1">
          <a:blip r:embed="rId13" cstate="print">
            <a:extLst>
              <a:ext uri="{28A0092B-C50C-407E-A947-70E740481C1C}">
                <a14:useLocalDpi xmlns:a14="http://schemas.microsoft.com/office/drawing/2010/main" val="0"/>
              </a:ext>
            </a:extLst>
          </a:blip>
          <a:srcRect b="2443"/>
          <a:stretch/>
        </p:blipFill>
        <p:spPr>
          <a:xfrm>
            <a:off x="-1736" y="12080"/>
            <a:ext cx="9145736" cy="6845920"/>
          </a:xfrm>
          <a:prstGeom prst="rect">
            <a:avLst/>
          </a:prstGeom>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D1EDC-A2B1-4467-8D3F-4DFD9B83CAD8}" type="datetimeFigureOut">
              <a:rPr lang="uk-UA" smtClean="0">
                <a:solidFill>
                  <a:prstClr val="black">
                    <a:tint val="75000"/>
                  </a:prstClr>
                </a:solidFill>
              </a:rPr>
              <a:pPr/>
              <a:t>24.11.2016</a:t>
            </a:fld>
            <a:endParaRPr lang="uk-UA">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4067551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katti.ucoz.ru/_pu/57/94022584.jpg"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11" Type="http://schemas.openxmlformats.org/officeDocument/2006/relationships/image" Target="../media/image9.png"/><Relationship Id="rId5" Type="http://schemas.openxmlformats.org/officeDocument/2006/relationships/diagramColors" Target="../diagrams/colors2.xml"/><Relationship Id="rId10" Type="http://schemas.openxmlformats.org/officeDocument/2006/relationships/image" Target="../media/image8.png"/><Relationship Id="rId4" Type="http://schemas.openxmlformats.org/officeDocument/2006/relationships/diagramQuickStyle" Target="../diagrams/quickStyle2.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27784" y="2492896"/>
            <a:ext cx="6545172" cy="1470025"/>
          </a:xfrm>
        </p:spPr>
        <p:txBody>
          <a:bodyPr>
            <a:noAutofit/>
          </a:bodyPr>
          <a:lstStyle/>
          <a:p>
            <a:r>
              <a:rPr lang="ru-RU"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Інтерактивні</a:t>
            </a: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методи</a:t>
            </a: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навчання</a:t>
            </a:r>
            <a:endParaRPr lang="uk-UA"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Rectangle 3"/>
          <p:cNvSpPr>
            <a:spLocks noChangeArrowheads="1"/>
          </p:cNvSpPr>
          <p:nvPr/>
        </p:nvSpPr>
        <p:spPr bwMode="auto">
          <a:xfrm>
            <a:off x="4247456" y="4725144"/>
            <a:ext cx="4896544" cy="1569660"/>
          </a:xfrm>
          <a:prstGeom prst="rect">
            <a:avLst/>
          </a:prstGeom>
          <a:noFill/>
          <a:ln w="9525" algn="ctr">
            <a:noFill/>
            <a:miter lim="800000"/>
            <a:headEnd/>
            <a:tailEnd/>
          </a:ln>
          <a:effectLst/>
        </p:spPr>
        <p:txBody>
          <a:bodyPr wrap="square">
            <a:spAutoFit/>
          </a:bodyPr>
          <a:lstStyle/>
          <a:p>
            <a:pPr algn="ctr"/>
            <a:r>
              <a:rPr lang="uk-UA"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Доповідач - Грицак Наталія Русланівна, </a:t>
            </a:r>
            <a:r>
              <a:rPr lang="uk-UA" sz="2000" dirty="0" smtClean="0"/>
              <a:t>доцент кафедри теорії і методики української і світової </a:t>
            </a:r>
            <a:r>
              <a:rPr lang="uk-UA" sz="2000" dirty="0" err="1" smtClean="0"/>
              <a:t>літературиТНПУ</a:t>
            </a:r>
            <a:r>
              <a:rPr lang="uk-UA" sz="2000" dirty="0" smtClean="0"/>
              <a:t> ім. В.Гнатюка</a:t>
            </a:r>
            <a:endParaRPr lang="uk-UA" dirty="0"/>
          </a:p>
        </p:txBody>
      </p:sp>
    </p:spTree>
    <p:extLst>
      <p:ext uri="{BB962C8B-B14F-4D97-AF65-F5344CB8AC3E}">
        <p14:creationId xmlns:p14="http://schemas.microsoft.com/office/powerpoint/2010/main" val="181969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771800" y="404664"/>
            <a:ext cx="5991064" cy="866527"/>
          </a:xfrm>
        </p:spPr>
        <p:txBody>
          <a:bodyPr>
            <a:normAutofit fontScale="90000"/>
          </a:bodyPr>
          <a:lstStyle/>
          <a:p>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П’ять правил для створення презентації</a:t>
            </a:r>
          </a:p>
        </p:txBody>
      </p:sp>
      <p:graphicFrame>
        <p:nvGraphicFramePr>
          <p:cNvPr id="3" name="Схема 2"/>
          <p:cNvGraphicFramePr/>
          <p:nvPr>
            <p:extLst>
              <p:ext uri="{D42A27DB-BD31-4B8C-83A1-F6EECF244321}">
                <p14:modId xmlns:p14="http://schemas.microsoft.com/office/powerpoint/2010/main" val="3643587123"/>
              </p:ext>
            </p:extLst>
          </p:nvPr>
        </p:nvGraphicFramePr>
        <p:xfrm>
          <a:off x="1331640" y="1700808"/>
          <a:ext cx="7517906"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9817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Admin\Desktop\в школу\Антична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0084"/>
            <a:ext cx="9144000" cy="5389275"/>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ctrTitle"/>
          </p:nvPr>
        </p:nvSpPr>
        <p:spPr>
          <a:xfrm>
            <a:off x="0" y="116632"/>
            <a:ext cx="9108500" cy="866527"/>
          </a:xfrm>
        </p:spPr>
        <p:txBody>
          <a:bodyPr>
            <a:noAutofit/>
          </a:bodyPr>
          <a:lstStyle/>
          <a:p>
            <a:r>
              <a:rPr lang="uk-UA"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Використання інноваційних технологій у вищій школі</a:t>
            </a:r>
            <a:endParaRPr lang="uk-UA"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805801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9108504" cy="866527"/>
          </a:xfrm>
        </p:spPr>
        <p:txBody>
          <a:bodyPr>
            <a:noAutofit/>
          </a:bodyPr>
          <a:lstStyle/>
          <a:p>
            <a:r>
              <a:rPr lang="uk-UA"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Використання інноваційних технологій у вищій школі</a:t>
            </a:r>
            <a:endParaRPr lang="uk-UA"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Picture 4" descr="C:\Users\Admin\Desktop\в школу\Антична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75729"/>
            <a:ext cx="7948631" cy="618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913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9108504" cy="866527"/>
          </a:xfrm>
        </p:spPr>
        <p:txBody>
          <a:bodyPr>
            <a:noAutofit/>
          </a:bodyPr>
          <a:lstStyle/>
          <a:p>
            <a:r>
              <a:rPr lang="uk-UA"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Використання інноваційних технологій у вищій школі</a:t>
            </a:r>
            <a:endParaRPr lang="uk-UA"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Picture 5" descr="C:\Users\Admin\Desktop\в школу\Антична3.jpg"/>
          <p:cNvPicPr>
            <a:picLocks noChangeAspect="1" noChangeArrowheads="1"/>
          </p:cNvPicPr>
          <p:nvPr/>
        </p:nvPicPr>
        <p:blipFill rotWithShape="1">
          <a:blip r:embed="rId2">
            <a:extLst>
              <a:ext uri="{28A0092B-C50C-407E-A947-70E740481C1C}">
                <a14:useLocalDpi xmlns:a14="http://schemas.microsoft.com/office/drawing/2010/main" val="0"/>
              </a:ext>
            </a:extLst>
          </a:blip>
          <a:srcRect l="3251" r="5224"/>
          <a:stretch/>
        </p:blipFill>
        <p:spPr bwMode="auto">
          <a:xfrm>
            <a:off x="4813670" y="1298620"/>
            <a:ext cx="4294834" cy="53674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Admin\Desktop\в школу\Антична4.jpg"/>
          <p:cNvPicPr>
            <a:picLocks noChangeAspect="1" noChangeArrowheads="1"/>
          </p:cNvPicPr>
          <p:nvPr/>
        </p:nvPicPr>
        <p:blipFill rotWithShape="1">
          <a:blip r:embed="rId3">
            <a:extLst>
              <a:ext uri="{28A0092B-C50C-407E-A947-70E740481C1C}">
                <a14:useLocalDpi xmlns:a14="http://schemas.microsoft.com/office/drawing/2010/main" val="0"/>
              </a:ext>
            </a:extLst>
          </a:blip>
          <a:srcRect l="3761" r="3410"/>
          <a:stretch/>
        </p:blipFill>
        <p:spPr bwMode="auto">
          <a:xfrm>
            <a:off x="107504" y="836712"/>
            <a:ext cx="4603567" cy="520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232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9108504" cy="866527"/>
          </a:xfrm>
        </p:spPr>
        <p:txBody>
          <a:bodyPr>
            <a:noAutofit/>
          </a:bodyPr>
          <a:lstStyle/>
          <a:p>
            <a:r>
              <a:rPr lang="uk-UA"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Використання інноваційних технологій у вищій школі</a:t>
            </a:r>
            <a:endParaRPr lang="uk-UA"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Picture 7" descr="C:\Users\Admin\Desktop\в школу\Антична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5" y="1052736"/>
            <a:ext cx="9030449"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352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9108504" cy="866527"/>
          </a:xfrm>
        </p:spPr>
        <p:txBody>
          <a:bodyPr>
            <a:noAutofit/>
          </a:bodyPr>
          <a:lstStyle/>
          <a:p>
            <a:r>
              <a:rPr lang="uk-UA"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Використання інноваційних технологій у вищій школі</a:t>
            </a:r>
            <a:endParaRPr lang="uk-UA"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Picture 8" descr="C:\Users\Admin\Desktop\в школу\ІРЛ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59" y="701828"/>
            <a:ext cx="9008843"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322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9108504" cy="866527"/>
          </a:xfrm>
        </p:spPr>
        <p:txBody>
          <a:bodyPr>
            <a:noAutofit/>
          </a:bodyPr>
          <a:lstStyle/>
          <a:p>
            <a:r>
              <a:rPr lang="uk-UA"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Використання інноваційних технологій у вищій школі</a:t>
            </a:r>
            <a:endParaRPr lang="uk-UA"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Picture 9" descr="C:\Users\Admin\Desktop\в школу\ІРЛ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8771430"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735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9108504" cy="866527"/>
          </a:xfrm>
        </p:spPr>
        <p:txBody>
          <a:bodyPr>
            <a:noAutofit/>
          </a:bodyPr>
          <a:lstStyle/>
          <a:p>
            <a:r>
              <a:rPr lang="uk-UA"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Використання інноваційних технологій у вищій школі</a:t>
            </a:r>
            <a:endParaRPr lang="uk-UA"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Picture 10" descr="C:\Users\Admin\Desktop\в школу\ІРЛ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9" y="739066"/>
            <a:ext cx="4448299" cy="47527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Users\Admin\Desktop\в школу\ІРЛ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056019"/>
            <a:ext cx="4458382" cy="4757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193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619672" y="2852936"/>
            <a:ext cx="7128792" cy="3631763"/>
          </a:xfrm>
          <a:prstGeom prst="rect">
            <a:avLst/>
          </a:prstGeom>
          <a:noFill/>
          <a:ln w="9525" algn="ctr">
            <a:noFill/>
            <a:miter lim="800000"/>
            <a:headEnd/>
            <a:tailEnd/>
          </a:ln>
          <a:effectLst/>
        </p:spPr>
        <p:txBody>
          <a:bodyPr wrap="square">
            <a:spAutoFit/>
          </a:bodyPr>
          <a:lstStyle/>
          <a:p>
            <a:r>
              <a:rPr lang="uk-UA"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Виділяють: </a:t>
            </a:r>
          </a:p>
          <a:p>
            <a:pPr marL="285750" lvl="0" indent="-285750">
              <a:buFont typeface="Wingdings" pitchFamily="2" charset="2"/>
              <a:buChar char="Ø"/>
            </a:pPr>
            <a:endParaRPr lang="en-US" sz="1200" i="1" dirty="0" smtClean="0"/>
          </a:p>
          <a:p>
            <a:pPr marL="285750" lvl="0" indent="-285750">
              <a:buFont typeface="Wingdings" pitchFamily="2" charset="2"/>
              <a:buChar char="Ø"/>
            </a:pPr>
            <a:r>
              <a:rPr lang="uk-UA" sz="2400" i="1" dirty="0" smtClean="0"/>
              <a:t>Діалогічно-комунікативні </a:t>
            </a:r>
            <a:r>
              <a:rPr lang="uk-UA" sz="2400" i="1" dirty="0"/>
              <a:t>форми роботи </a:t>
            </a:r>
            <a:r>
              <a:rPr lang="uk-UA" sz="2400" dirty="0"/>
              <a:t>(дискусії, дебати, мозковий штурм)</a:t>
            </a:r>
            <a:endParaRPr lang="uk-UA" sz="2400" dirty="0" smtClean="0">
              <a:effectLst/>
            </a:endParaRPr>
          </a:p>
          <a:p>
            <a:pPr marL="285750" lvl="0" indent="-285750">
              <a:buFont typeface="Wingdings" pitchFamily="2" charset="2"/>
              <a:buChar char="Ø"/>
            </a:pPr>
            <a:r>
              <a:rPr lang="uk-UA" sz="2400" i="1" dirty="0"/>
              <a:t>алгоритмічні </a:t>
            </a:r>
            <a:r>
              <a:rPr lang="uk-UA" sz="2400" dirty="0"/>
              <a:t>(</a:t>
            </a:r>
            <a:r>
              <a:rPr lang="uk-UA" sz="2400" dirty="0" err="1"/>
              <a:t>гронування</a:t>
            </a:r>
            <a:r>
              <a:rPr lang="uk-UA" sz="2400" dirty="0"/>
              <a:t>:кластери, асоціативні кущі, ментальні карти, </a:t>
            </a:r>
            <a:r>
              <a:rPr lang="uk-UA" sz="2400" dirty="0" err="1"/>
              <a:t>Веббінг</a:t>
            </a:r>
            <a:r>
              <a:rPr lang="uk-UA" sz="2400" dirty="0"/>
              <a:t>), кубик </a:t>
            </a:r>
            <a:r>
              <a:rPr lang="uk-UA" sz="2400" dirty="0" err="1"/>
              <a:t>Блума</a:t>
            </a:r>
            <a:r>
              <a:rPr lang="uk-UA" sz="2400" dirty="0"/>
              <a:t>, </a:t>
            </a:r>
            <a:r>
              <a:rPr lang="uk-UA" sz="2400" dirty="0" err="1"/>
              <a:t>Фішбоун</a:t>
            </a:r>
            <a:r>
              <a:rPr lang="uk-UA" sz="2400" dirty="0"/>
              <a:t>, метод-прес).</a:t>
            </a:r>
            <a:endParaRPr lang="uk-UA" sz="2400" dirty="0" smtClean="0">
              <a:effectLst/>
            </a:endParaRPr>
          </a:p>
          <a:p>
            <a:pPr marL="285750" lvl="0" indent="-285750">
              <a:buFont typeface="Wingdings" pitchFamily="2" charset="2"/>
              <a:buChar char="Ø"/>
            </a:pPr>
            <a:r>
              <a:rPr lang="uk-UA" sz="2400" i="1" dirty="0"/>
              <a:t>з використанням суспільних ресурсів </a:t>
            </a:r>
            <a:r>
              <a:rPr lang="uk-UA" sz="2400" dirty="0"/>
              <a:t>(запрошення спеціалістів, екскурсії, проекти),</a:t>
            </a:r>
            <a:endParaRPr lang="uk-UA" sz="2400" dirty="0" smtClean="0">
              <a:effectLst/>
            </a:endParaRPr>
          </a:p>
          <a:p>
            <a:pPr marL="285750" lvl="0" indent="-285750">
              <a:buFont typeface="Wingdings" pitchFamily="2" charset="2"/>
              <a:buChar char="Ø"/>
            </a:pPr>
            <a:r>
              <a:rPr lang="uk-UA" sz="2400" i="1" dirty="0"/>
              <a:t>творчо-ігрові </a:t>
            </a:r>
            <a:r>
              <a:rPr lang="uk-UA" sz="2400" dirty="0"/>
              <a:t>(</a:t>
            </a:r>
            <a:r>
              <a:rPr lang="uk-UA" sz="2400" dirty="0" err="1"/>
              <a:t>сенкан</a:t>
            </a:r>
            <a:r>
              <a:rPr lang="uk-UA" sz="2400" dirty="0"/>
              <a:t>, діаманта).</a:t>
            </a:r>
            <a:endParaRPr lang="uk-UA" sz="2400" dirty="0">
              <a:effectLst/>
            </a:endParaRPr>
          </a:p>
        </p:txBody>
      </p:sp>
      <p:sp>
        <p:nvSpPr>
          <p:cNvPr id="7" name="Rectangle 4"/>
          <p:cNvSpPr>
            <a:spLocks noChangeArrowheads="1"/>
          </p:cNvSpPr>
          <p:nvPr/>
        </p:nvSpPr>
        <p:spPr bwMode="auto">
          <a:xfrm>
            <a:off x="1552796" y="620688"/>
            <a:ext cx="7262544" cy="2085796"/>
          </a:xfrm>
          <a:prstGeom prst="horizontalScroll">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r>
              <a:rPr lang="uk-UA" sz="3200" b="1" i="1" dirty="0"/>
              <a:t>Інтерактивні підходи </a:t>
            </a:r>
            <a:r>
              <a:rPr lang="uk-UA" sz="3200" dirty="0"/>
              <a:t>– це система вправ та завдань, спрямованих на вивчення нового. </a:t>
            </a:r>
            <a:endParaRPr lang="uk-UA" sz="3200" dirty="0">
              <a:effectLst/>
            </a:endParaRPr>
          </a:p>
        </p:txBody>
      </p:sp>
    </p:spTree>
    <p:extLst>
      <p:ext uri="{BB962C8B-B14F-4D97-AF65-F5344CB8AC3E}">
        <p14:creationId xmlns:p14="http://schemas.microsoft.com/office/powerpoint/2010/main" val="1833360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131840" y="260648"/>
            <a:ext cx="5631024" cy="866527"/>
          </a:xfrm>
        </p:spPr>
        <p:txBody>
          <a:bodyPr>
            <a:normAutofit/>
          </a:bodyPr>
          <a:lstStyle/>
          <a:p>
            <a:r>
              <a:rPr lang="ru-RU" sz="48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Веббінг</a:t>
            </a:r>
            <a:endParaRPr lang="uk-U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Rectangle 4"/>
          <p:cNvSpPr>
            <a:spLocks noChangeArrowheads="1"/>
          </p:cNvSpPr>
          <p:nvPr/>
        </p:nvSpPr>
        <p:spPr bwMode="auto">
          <a:xfrm>
            <a:off x="1475656" y="1124744"/>
            <a:ext cx="7406560" cy="5275838"/>
          </a:xfrm>
          <a:prstGeom prst="horizontalScroll">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2800" dirty="0" err="1"/>
              <a:t>Веббінг</a:t>
            </a:r>
            <a:r>
              <a:rPr lang="ru-RU" sz="2800" dirty="0"/>
              <a:t> </a:t>
            </a:r>
            <a:r>
              <a:rPr lang="ru-RU" sz="2800" dirty="0" err="1"/>
              <a:t>перекладається</a:t>
            </a:r>
            <a:r>
              <a:rPr lang="ru-RU" sz="2800" dirty="0"/>
              <a:t> як </a:t>
            </a:r>
            <a:r>
              <a:rPr lang="uk-UA" sz="2800" dirty="0"/>
              <a:t>«</a:t>
            </a:r>
            <a:r>
              <a:rPr lang="ru-RU" sz="2800" dirty="0" err="1"/>
              <a:t>павутиння</a:t>
            </a:r>
            <a:r>
              <a:rPr lang="ru-RU" sz="2800" dirty="0"/>
              <a:t> </a:t>
            </a:r>
            <a:r>
              <a:rPr lang="ru-RU" sz="2800" dirty="0" err="1"/>
              <a:t>слів</a:t>
            </a:r>
            <a:r>
              <a:rPr lang="uk-UA" sz="2800" dirty="0"/>
              <a:t>»</a:t>
            </a:r>
            <a:r>
              <a:rPr lang="ru-RU" sz="2800" dirty="0"/>
              <a:t>. </a:t>
            </a:r>
            <a:r>
              <a:rPr lang="ru-RU" sz="2800" dirty="0" err="1"/>
              <a:t>Це</a:t>
            </a:r>
            <a:r>
              <a:rPr lang="ru-RU" sz="2800" dirty="0"/>
              <a:t> метод </a:t>
            </a:r>
            <a:r>
              <a:rPr lang="ru-RU" sz="2800" dirty="0" err="1"/>
              <a:t>побудови</a:t>
            </a:r>
            <a:r>
              <a:rPr lang="ru-RU" sz="2800" dirty="0"/>
              <a:t> </a:t>
            </a:r>
            <a:r>
              <a:rPr lang="ru-RU" sz="2800" dirty="0" err="1"/>
              <a:t>логічних</a:t>
            </a:r>
            <a:r>
              <a:rPr lang="ru-RU" sz="2800" dirty="0"/>
              <a:t> </a:t>
            </a:r>
            <a:r>
              <a:rPr lang="ru-RU" sz="2800" dirty="0" err="1"/>
              <a:t>структурованих</a:t>
            </a:r>
            <a:r>
              <a:rPr lang="ru-RU" sz="2800" dirty="0"/>
              <a:t> </a:t>
            </a:r>
            <a:r>
              <a:rPr lang="ru-RU" sz="2800" dirty="0" err="1"/>
              <a:t>зв’язків</a:t>
            </a:r>
            <a:r>
              <a:rPr lang="ru-RU" sz="2800" dirty="0"/>
              <a:t> </a:t>
            </a:r>
            <a:r>
              <a:rPr lang="ru-RU" sz="2800" dirty="0" err="1"/>
              <a:t>між</a:t>
            </a:r>
            <a:r>
              <a:rPr lang="ru-RU" sz="2800" dirty="0"/>
              <a:t> </a:t>
            </a:r>
            <a:r>
              <a:rPr lang="ru-RU" sz="2800" dirty="0" err="1"/>
              <a:t>явищами</a:t>
            </a:r>
            <a:r>
              <a:rPr lang="ru-RU" sz="2800" dirty="0"/>
              <a:t> і </a:t>
            </a:r>
            <a:r>
              <a:rPr lang="ru-RU" sz="2800" dirty="0" err="1"/>
              <a:t>подіями</a:t>
            </a:r>
            <a:r>
              <a:rPr lang="ru-RU" sz="2800" dirty="0"/>
              <a:t>. </a:t>
            </a:r>
            <a:r>
              <a:rPr lang="ru-RU" sz="2800" dirty="0" err="1"/>
              <a:t>Ґрунтується</a:t>
            </a:r>
            <a:r>
              <a:rPr lang="ru-RU" sz="2800" dirty="0"/>
              <a:t> </a:t>
            </a:r>
            <a:r>
              <a:rPr lang="ru-RU" sz="2800" dirty="0" err="1"/>
              <a:t>він</a:t>
            </a:r>
            <a:r>
              <a:rPr lang="ru-RU" sz="2800" dirty="0"/>
              <a:t> на </a:t>
            </a:r>
            <a:r>
              <a:rPr lang="ru-RU" sz="2800" dirty="0" err="1"/>
              <a:t>асоціативних</a:t>
            </a:r>
            <a:r>
              <a:rPr lang="ru-RU" sz="2800" dirty="0"/>
              <a:t> і </a:t>
            </a:r>
            <a:r>
              <a:rPr lang="ru-RU" sz="2800" dirty="0" err="1"/>
              <a:t>логічних</a:t>
            </a:r>
            <a:r>
              <a:rPr lang="ru-RU" sz="2800" dirty="0"/>
              <a:t> </a:t>
            </a:r>
            <a:r>
              <a:rPr lang="ru-RU" sz="2800" dirty="0" err="1"/>
              <a:t>елементах</a:t>
            </a:r>
            <a:r>
              <a:rPr lang="ru-RU" sz="2800" dirty="0"/>
              <a:t> </a:t>
            </a:r>
            <a:r>
              <a:rPr lang="ru-RU" sz="2800" dirty="0" err="1"/>
              <a:t>розумової</a:t>
            </a:r>
            <a:r>
              <a:rPr lang="ru-RU" sz="2800" dirty="0"/>
              <a:t> </a:t>
            </a:r>
            <a:r>
              <a:rPr lang="ru-RU" sz="2800" dirty="0" err="1"/>
              <a:t>діяльності</a:t>
            </a:r>
            <a:r>
              <a:rPr lang="ru-RU" sz="2800" dirty="0"/>
              <a:t>. </a:t>
            </a:r>
            <a:r>
              <a:rPr lang="ru-RU" sz="2800" dirty="0" err="1"/>
              <a:t>починається</a:t>
            </a:r>
            <a:r>
              <a:rPr lang="ru-RU" sz="2800" dirty="0"/>
              <a:t> з </a:t>
            </a:r>
            <a:r>
              <a:rPr lang="ru-RU" sz="2800" dirty="0" err="1"/>
              <a:t>ключового</a:t>
            </a:r>
            <a:r>
              <a:rPr lang="ru-RU" sz="2800" dirty="0"/>
              <a:t> слова, </a:t>
            </a:r>
            <a:r>
              <a:rPr lang="ru-RU" sz="2800" dirty="0" err="1"/>
              <a:t>навколо</a:t>
            </a:r>
            <a:r>
              <a:rPr lang="ru-RU" sz="2800" dirty="0"/>
              <a:t> </a:t>
            </a:r>
            <a:r>
              <a:rPr lang="ru-RU" sz="2800" dirty="0" err="1"/>
              <a:t>якого</a:t>
            </a:r>
            <a:r>
              <a:rPr lang="ru-RU" sz="2800" dirty="0"/>
              <a:t> </a:t>
            </a:r>
            <a:r>
              <a:rPr lang="uk-UA" sz="2800" dirty="0"/>
              <a:t>«</a:t>
            </a:r>
            <a:r>
              <a:rPr lang="ru-RU" sz="2800" dirty="0" err="1"/>
              <a:t>нарощуються</a:t>
            </a:r>
            <a:r>
              <a:rPr lang="uk-UA" sz="2800" dirty="0"/>
              <a:t>»</a:t>
            </a:r>
            <a:r>
              <a:rPr lang="ru-RU" sz="2800" dirty="0"/>
              <a:t> </a:t>
            </a:r>
            <a:r>
              <a:rPr lang="ru-RU" sz="2800" dirty="0" err="1"/>
              <a:t>інші</a:t>
            </a:r>
            <a:r>
              <a:rPr lang="ru-RU" sz="2800" dirty="0"/>
              <a:t> </a:t>
            </a:r>
            <a:r>
              <a:rPr lang="ru-RU" sz="2800" dirty="0" err="1"/>
              <a:t>терміни</a:t>
            </a:r>
            <a:r>
              <a:rPr lang="ru-RU" sz="2800" dirty="0"/>
              <a:t>, </a:t>
            </a:r>
            <a:r>
              <a:rPr lang="ru-RU" sz="2800" dirty="0" err="1"/>
              <a:t>що</a:t>
            </a:r>
            <a:r>
              <a:rPr lang="ru-RU" sz="2800" dirty="0"/>
              <a:t> </a:t>
            </a:r>
            <a:r>
              <a:rPr lang="ru-RU" sz="2800" dirty="0" err="1"/>
              <a:t>пов’язані</a:t>
            </a:r>
            <a:r>
              <a:rPr lang="ru-RU" sz="2800" dirty="0"/>
              <a:t> з ним </a:t>
            </a:r>
            <a:r>
              <a:rPr lang="ru-RU" sz="2800" dirty="0" err="1"/>
              <a:t>асоціативно</a:t>
            </a:r>
            <a:r>
              <a:rPr lang="ru-RU" sz="2800" dirty="0"/>
              <a:t> </a:t>
            </a:r>
            <a:r>
              <a:rPr lang="ru-RU" sz="2800" dirty="0" err="1"/>
              <a:t>або</a:t>
            </a:r>
            <a:r>
              <a:rPr lang="ru-RU" sz="2800" dirty="0"/>
              <a:t> </a:t>
            </a:r>
            <a:r>
              <a:rPr lang="ru-RU" sz="2800" dirty="0" err="1"/>
              <a:t>логічно</a:t>
            </a:r>
            <a:r>
              <a:rPr lang="uk-UA" sz="2800" dirty="0"/>
              <a:t>.</a:t>
            </a:r>
            <a:endParaRPr lang="uk-UA" sz="2800" dirty="0">
              <a:effectLst/>
            </a:endParaRPr>
          </a:p>
        </p:txBody>
      </p:sp>
    </p:spTree>
    <p:extLst>
      <p:ext uri="{BB962C8B-B14F-4D97-AF65-F5344CB8AC3E}">
        <p14:creationId xmlns:p14="http://schemas.microsoft.com/office/powerpoint/2010/main" val="3922529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131840" y="0"/>
            <a:ext cx="5631024" cy="866527"/>
          </a:xfrm>
        </p:spPr>
        <p:txBody>
          <a:bodyPr>
            <a:normAutofit/>
          </a:bodyPr>
          <a:lstStyle/>
          <a:p>
            <a:r>
              <a:rPr lang="uk-UA" sz="4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Метод «прес»</a:t>
            </a:r>
            <a:r>
              <a:rPr lang="uk-U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p:txBody>
      </p:sp>
      <p:sp>
        <p:nvSpPr>
          <p:cNvPr id="7" name="Rectangle 4"/>
          <p:cNvSpPr>
            <a:spLocks noChangeArrowheads="1"/>
          </p:cNvSpPr>
          <p:nvPr/>
        </p:nvSpPr>
        <p:spPr bwMode="auto">
          <a:xfrm>
            <a:off x="868988" y="404664"/>
            <a:ext cx="8054632" cy="3701266"/>
          </a:xfrm>
          <a:prstGeom prst="horizontalScroll">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uk-UA" sz="2500" dirty="0"/>
              <a:t>Використовується у випадках, коли виникають суперечливі питання і учням потрібно зайняти й аргументувати певну позицію з проблеми, що обговорюється. Метою застосування цього методу є надання учням можливості навчитися формулювати й висловлювати свою думку з дискусійного питання аргументовано в чіткій та стислій формі.</a:t>
            </a:r>
            <a:endParaRPr lang="uk-UA" sz="2500" dirty="0">
              <a:effectLs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053257845"/>
              </p:ext>
            </p:extLst>
          </p:nvPr>
        </p:nvGraphicFramePr>
        <p:xfrm>
          <a:off x="1907704" y="4005066"/>
          <a:ext cx="6552728" cy="2480665"/>
        </p:xfrm>
        <a:graphic>
          <a:graphicData uri="http://schemas.openxmlformats.org/drawingml/2006/table">
            <a:tbl>
              <a:tblPr firstRow="1" firstCol="1" bandRow="1">
                <a:tableStyleId>{5C22544A-7EE6-4342-B048-85BDC9FD1C3A}</a:tableStyleId>
              </a:tblPr>
              <a:tblGrid>
                <a:gridCol w="3276021"/>
                <a:gridCol w="3276707"/>
              </a:tblGrid>
              <a:tr h="570270">
                <a:tc>
                  <a:txBody>
                    <a:bodyPr/>
                    <a:lstStyle/>
                    <a:p>
                      <a:pPr>
                        <a:lnSpc>
                          <a:spcPct val="115000"/>
                        </a:lnSpc>
                        <a:spcAft>
                          <a:spcPts val="0"/>
                        </a:spcAft>
                      </a:pPr>
                      <a:r>
                        <a:rPr lang="ru-RU" sz="2000" dirty="0">
                          <a:effectLst/>
                        </a:rPr>
                        <a:t>ПОЗИЦІЯ</a:t>
                      </a:r>
                      <a:endParaRPr lang="uk-UA" sz="1600" dirty="0">
                        <a:effectLst/>
                        <a:latin typeface="Calibri"/>
                      </a:endParaRPr>
                    </a:p>
                  </a:txBody>
                  <a:tcPr marL="68580" marR="68580" marT="0" marB="0"/>
                </a:tc>
                <a:tc>
                  <a:txBody>
                    <a:bodyPr/>
                    <a:lstStyle/>
                    <a:p>
                      <a:pPr>
                        <a:lnSpc>
                          <a:spcPct val="115000"/>
                        </a:lnSpc>
                        <a:spcAft>
                          <a:spcPts val="0"/>
                        </a:spcAft>
                      </a:pPr>
                      <a:r>
                        <a:rPr lang="ru-RU" sz="2000" dirty="0">
                          <a:solidFill>
                            <a:schemeClr val="tx1"/>
                          </a:solidFill>
                          <a:effectLst/>
                        </a:rPr>
                        <a:t>Я </a:t>
                      </a:r>
                      <a:r>
                        <a:rPr lang="ru-RU" sz="2000" dirty="0" err="1">
                          <a:solidFill>
                            <a:schemeClr val="tx1"/>
                          </a:solidFill>
                          <a:effectLst/>
                        </a:rPr>
                        <a:t>вважаю</a:t>
                      </a:r>
                      <a:r>
                        <a:rPr lang="ru-RU" sz="2000" dirty="0">
                          <a:solidFill>
                            <a:schemeClr val="tx1"/>
                          </a:solidFill>
                          <a:effectLst/>
                        </a:rPr>
                        <a:t>, </a:t>
                      </a:r>
                      <a:r>
                        <a:rPr lang="ru-RU" sz="2000" dirty="0" err="1">
                          <a:solidFill>
                            <a:schemeClr val="tx1"/>
                          </a:solidFill>
                          <a:effectLst/>
                        </a:rPr>
                        <a:t>що</a:t>
                      </a:r>
                      <a:r>
                        <a:rPr lang="ru-RU" sz="2000" dirty="0">
                          <a:solidFill>
                            <a:schemeClr val="tx1"/>
                          </a:solidFill>
                          <a:effectLst/>
                        </a:rPr>
                        <a:t>... </a:t>
                      </a:r>
                      <a:endParaRPr lang="uk-UA" sz="1600" dirty="0">
                        <a:solidFill>
                          <a:schemeClr val="tx1"/>
                        </a:solidFill>
                        <a:effectLst/>
                        <a:latin typeface="Calibri"/>
                      </a:endParaRPr>
                    </a:p>
                  </a:txBody>
                  <a:tcPr marL="68580" marR="68580" marT="0" marB="0">
                    <a:solidFill>
                      <a:schemeClr val="accent1">
                        <a:lumMod val="20000"/>
                        <a:lumOff val="80000"/>
                      </a:schemeClr>
                    </a:solidFill>
                  </a:tcPr>
                </a:tc>
              </a:tr>
              <a:tr h="570270">
                <a:tc>
                  <a:txBody>
                    <a:bodyPr/>
                    <a:lstStyle/>
                    <a:p>
                      <a:pPr>
                        <a:lnSpc>
                          <a:spcPct val="115000"/>
                        </a:lnSpc>
                        <a:spcAft>
                          <a:spcPts val="0"/>
                        </a:spcAft>
                      </a:pPr>
                      <a:r>
                        <a:rPr lang="ru-RU" sz="2000">
                          <a:effectLst/>
                        </a:rPr>
                        <a:t>ОБҐРУНТУВАННЯ</a:t>
                      </a:r>
                      <a:endParaRPr lang="uk-UA" sz="1600">
                        <a:effectLst/>
                        <a:latin typeface="Calibri"/>
                      </a:endParaRPr>
                    </a:p>
                  </a:txBody>
                  <a:tcPr marL="68580" marR="68580" marT="0" marB="0"/>
                </a:tc>
                <a:tc>
                  <a:txBody>
                    <a:bodyPr/>
                    <a:lstStyle/>
                    <a:p>
                      <a:pPr>
                        <a:lnSpc>
                          <a:spcPct val="115000"/>
                        </a:lnSpc>
                        <a:spcAft>
                          <a:spcPts val="0"/>
                        </a:spcAft>
                      </a:pPr>
                      <a:r>
                        <a:rPr lang="uk-UA" sz="2000">
                          <a:effectLst/>
                        </a:rPr>
                        <a:t>Т</a:t>
                      </a:r>
                      <a:r>
                        <a:rPr lang="ru-RU" sz="2000">
                          <a:effectLst/>
                        </a:rPr>
                        <a:t>ому що... </a:t>
                      </a:r>
                      <a:endParaRPr lang="uk-UA" sz="1600">
                        <a:effectLst/>
                        <a:latin typeface="Calibri"/>
                      </a:endParaRPr>
                    </a:p>
                  </a:txBody>
                  <a:tcPr marL="68580" marR="68580" marT="0" marB="0"/>
                </a:tc>
              </a:tr>
              <a:tr h="570270">
                <a:tc>
                  <a:txBody>
                    <a:bodyPr/>
                    <a:lstStyle/>
                    <a:p>
                      <a:pPr>
                        <a:lnSpc>
                          <a:spcPct val="115000"/>
                        </a:lnSpc>
                        <a:spcAft>
                          <a:spcPts val="0"/>
                        </a:spcAft>
                      </a:pPr>
                      <a:r>
                        <a:rPr lang="ru-RU" sz="2000" dirty="0">
                          <a:effectLst/>
                        </a:rPr>
                        <a:t>ПРИКЛАД</a:t>
                      </a:r>
                      <a:endParaRPr lang="uk-UA" sz="1600" dirty="0">
                        <a:effectLst/>
                        <a:latin typeface="Calibri"/>
                      </a:endParaRPr>
                    </a:p>
                  </a:txBody>
                  <a:tcPr marL="68580" marR="68580" marT="0" marB="0"/>
                </a:tc>
                <a:tc>
                  <a:txBody>
                    <a:bodyPr/>
                    <a:lstStyle/>
                    <a:p>
                      <a:pPr>
                        <a:lnSpc>
                          <a:spcPct val="115000"/>
                        </a:lnSpc>
                        <a:spcAft>
                          <a:spcPts val="0"/>
                        </a:spcAft>
                      </a:pPr>
                      <a:r>
                        <a:rPr lang="uk-UA" sz="2000">
                          <a:effectLst/>
                        </a:rPr>
                        <a:t>Н</a:t>
                      </a:r>
                      <a:r>
                        <a:rPr lang="ru-RU" sz="2000">
                          <a:effectLst/>
                        </a:rPr>
                        <a:t>априклад...</a:t>
                      </a:r>
                      <a:endParaRPr lang="uk-UA" sz="1600">
                        <a:effectLst/>
                        <a:latin typeface="Calibri"/>
                      </a:endParaRPr>
                    </a:p>
                  </a:txBody>
                  <a:tcPr marL="68580" marR="68580" marT="0" marB="0"/>
                </a:tc>
              </a:tr>
              <a:tr h="769855">
                <a:tc>
                  <a:txBody>
                    <a:bodyPr/>
                    <a:lstStyle/>
                    <a:p>
                      <a:pPr>
                        <a:lnSpc>
                          <a:spcPct val="115000"/>
                        </a:lnSpc>
                        <a:spcAft>
                          <a:spcPts val="0"/>
                        </a:spcAft>
                      </a:pPr>
                      <a:r>
                        <a:rPr lang="ru-RU" sz="2000">
                          <a:effectLst/>
                        </a:rPr>
                        <a:t>ВИСНОВКИ</a:t>
                      </a:r>
                      <a:endParaRPr lang="uk-UA" sz="1600">
                        <a:effectLst/>
                        <a:latin typeface="Calibri"/>
                      </a:endParaRPr>
                    </a:p>
                  </a:txBody>
                  <a:tcPr marL="68580" marR="68580" marT="0" marB="0"/>
                </a:tc>
                <a:tc>
                  <a:txBody>
                    <a:bodyPr/>
                    <a:lstStyle/>
                    <a:p>
                      <a:pPr>
                        <a:lnSpc>
                          <a:spcPct val="115000"/>
                        </a:lnSpc>
                        <a:spcAft>
                          <a:spcPts val="0"/>
                        </a:spcAft>
                      </a:pPr>
                      <a:r>
                        <a:rPr lang="ru-RU" sz="2000" dirty="0" err="1">
                          <a:effectLst/>
                        </a:rPr>
                        <a:t>Отже</a:t>
                      </a:r>
                      <a:r>
                        <a:rPr lang="ru-RU" sz="2000" dirty="0">
                          <a:effectLst/>
                        </a:rPr>
                        <a:t>, </a:t>
                      </a:r>
                      <a:r>
                        <a:rPr lang="ru-RU" sz="2000" dirty="0" err="1">
                          <a:effectLst/>
                        </a:rPr>
                        <a:t>це</a:t>
                      </a:r>
                      <a:r>
                        <a:rPr lang="ru-RU" sz="2000" dirty="0">
                          <a:effectLst/>
                        </a:rPr>
                        <a:t> </a:t>
                      </a:r>
                      <a:r>
                        <a:rPr lang="ru-RU" sz="2000" dirty="0" err="1">
                          <a:effectLst/>
                        </a:rPr>
                        <a:t>свідчить</a:t>
                      </a:r>
                      <a:r>
                        <a:rPr lang="ru-RU" sz="2000" dirty="0">
                          <a:effectLst/>
                        </a:rPr>
                        <a:t> про те, </a:t>
                      </a:r>
                      <a:r>
                        <a:rPr lang="ru-RU" sz="2000" dirty="0" err="1">
                          <a:effectLst/>
                        </a:rPr>
                        <a:t>що</a:t>
                      </a:r>
                      <a:r>
                        <a:rPr lang="ru-RU" sz="2000" dirty="0">
                          <a:effectLst/>
                        </a:rPr>
                        <a:t>... </a:t>
                      </a:r>
                      <a:endParaRPr lang="uk-UA" sz="1600" dirty="0">
                        <a:effectLst/>
                        <a:latin typeface="Calibri"/>
                      </a:endParaRPr>
                    </a:p>
                  </a:txBody>
                  <a:tcPr marL="68580" marR="68580" marT="0" marB="0"/>
                </a:tc>
              </a:tr>
            </a:tbl>
          </a:graphicData>
        </a:graphic>
      </p:graphicFrame>
    </p:spTree>
    <p:extLst>
      <p:ext uri="{BB962C8B-B14F-4D97-AF65-F5344CB8AC3E}">
        <p14:creationId xmlns:p14="http://schemas.microsoft.com/office/powerpoint/2010/main" val="374133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131840" y="260648"/>
            <a:ext cx="5631024" cy="866527"/>
          </a:xfrm>
        </p:spPr>
        <p:txBody>
          <a:bodyPr>
            <a:normAutofit fontScale="90000"/>
          </a:bodyPr>
          <a:lstStyle/>
          <a:p>
            <a:r>
              <a:rPr lang="uk-UA" sz="4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«Прогулянка галереєю ідей»</a:t>
            </a:r>
            <a:endParaRPr lang="uk-U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Rectangle 4"/>
          <p:cNvSpPr>
            <a:spLocks noChangeArrowheads="1"/>
          </p:cNvSpPr>
          <p:nvPr/>
        </p:nvSpPr>
        <p:spPr bwMode="auto">
          <a:xfrm>
            <a:off x="127568" y="1159788"/>
            <a:ext cx="8846720" cy="5698212"/>
          </a:xfrm>
          <a:prstGeom prst="horizontalScroll">
            <a:avLst>
              <a:gd name="adj" fmla="val 7196"/>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uk-UA" sz="2400" dirty="0" smtClean="0"/>
              <a:t>Кожному </a:t>
            </a:r>
            <a:r>
              <a:rPr lang="uk-UA" sz="2400" dirty="0"/>
              <a:t>учню видається від 4-х до 6-ти маленьких кружечків. Потім учнів просять читати та передавати один одному підписані картки. Після того, як усе прочитано, учні розміщують кружечки біля тих ідей, які вони підтримують, використовуючи всі кружечки. Ідеї, які отримали найбільшу підтримку за кількістю кружечків, треба записати. До них можна звертатися, приймаючи якісь певні рішення або плани. </a:t>
            </a:r>
          </a:p>
          <a:p>
            <a:r>
              <a:rPr lang="uk-UA" sz="2400" i="1" u="sng" dirty="0"/>
              <a:t>Мета:</a:t>
            </a:r>
            <a:r>
              <a:rPr lang="uk-UA" sz="2400" dirty="0"/>
              <a:t> визначити спільну думку учнів про досліджувану проблему.</a:t>
            </a:r>
            <a:r>
              <a:rPr lang="uk-UA" sz="2400" i="1" u="sng" dirty="0"/>
              <a:t> Переваги:</a:t>
            </a:r>
            <a:r>
              <a:rPr lang="uk-UA" sz="2400" dirty="0"/>
              <a:t> усе відбувається швидко, демократично.</a:t>
            </a:r>
          </a:p>
          <a:p>
            <a:r>
              <a:rPr lang="uk-UA" sz="2400" i="1" u="sng" dirty="0"/>
              <a:t>Недоліки:</a:t>
            </a:r>
            <a:r>
              <a:rPr lang="uk-UA" sz="2400" dirty="0"/>
              <a:t> в учнів є можливість бути пасивними та байдужими.</a:t>
            </a:r>
          </a:p>
        </p:txBody>
      </p:sp>
    </p:spTree>
    <p:extLst>
      <p:ext uri="{BB962C8B-B14F-4D97-AF65-F5344CB8AC3E}">
        <p14:creationId xmlns:p14="http://schemas.microsoft.com/office/powerpoint/2010/main" val="789653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771800" y="404664"/>
            <a:ext cx="5991064" cy="866527"/>
          </a:xfrm>
        </p:spPr>
        <p:txBody>
          <a:bodyPr>
            <a:normAutofit fontScale="90000"/>
          </a:bodyPr>
          <a:lstStyle/>
          <a:p>
            <a:r>
              <a:rPr lang="uk-UA"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Метод "</a:t>
            </a:r>
            <a:r>
              <a:rPr lang="uk-UA"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Фішбоун</a:t>
            </a:r>
            <a:r>
              <a:rPr lang="uk-UA"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uk-UA"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Рибячий</a:t>
            </a:r>
            <a:r>
              <a:rPr lang="uk-UA"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хребет)</a:t>
            </a:r>
            <a:endPar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Рисунок 4" descr="http://katti.ucoz.ru/_pu/57/s94022584.jpg">
            <a:hlinkClick r:id="rId2" tgtFrame="_blank" tooltip="Нажмите, для просмотра в полном размере..."/>
          </p:cNvPr>
          <p:cNvPicPr/>
          <p:nvPr/>
        </p:nvPicPr>
        <p:blipFill>
          <a:blip r:embed="rId3" cstate="print"/>
          <a:srcRect/>
          <a:stretch>
            <a:fillRect/>
          </a:stretch>
        </p:blipFill>
        <p:spPr bwMode="auto">
          <a:xfrm>
            <a:off x="1619672" y="1700808"/>
            <a:ext cx="7344816" cy="4608512"/>
          </a:xfrm>
          <a:prstGeom prst="rect">
            <a:avLst/>
          </a:prstGeom>
          <a:noFill/>
          <a:ln w="9525">
            <a:noFill/>
            <a:miter lim="800000"/>
            <a:headEnd/>
            <a:tailEnd/>
          </a:ln>
        </p:spPr>
      </p:pic>
    </p:spTree>
    <p:extLst>
      <p:ext uri="{BB962C8B-B14F-4D97-AF65-F5344CB8AC3E}">
        <p14:creationId xmlns:p14="http://schemas.microsoft.com/office/powerpoint/2010/main" val="3451857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771800" y="404664"/>
            <a:ext cx="5991064" cy="866527"/>
          </a:xfrm>
        </p:spPr>
        <p:txBody>
          <a:bodyPr>
            <a:normAutofit fontScale="90000"/>
          </a:bodyPr>
          <a:lstStyle/>
          <a:p>
            <a:r>
              <a:rPr lang="uk-UA"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Метод "</a:t>
            </a:r>
            <a:r>
              <a:rPr lang="uk-UA"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Фішбоун</a:t>
            </a:r>
            <a:r>
              <a:rPr lang="uk-UA"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uk-UA"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Рибячий</a:t>
            </a:r>
            <a:r>
              <a:rPr lang="uk-UA"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хребет)</a:t>
            </a:r>
            <a:endPar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Рисунок 5" descr="fishboun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7769" y="1916832"/>
            <a:ext cx="6768752" cy="4464496"/>
          </a:xfrm>
          <a:prstGeom prst="rect">
            <a:avLst/>
          </a:prstGeom>
          <a:noFill/>
          <a:ln>
            <a:noFill/>
          </a:ln>
        </p:spPr>
      </p:pic>
    </p:spTree>
    <p:extLst>
      <p:ext uri="{BB962C8B-B14F-4D97-AF65-F5344CB8AC3E}">
        <p14:creationId xmlns:p14="http://schemas.microsoft.com/office/powerpoint/2010/main" val="2670087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771800" y="404664"/>
            <a:ext cx="5991064" cy="866527"/>
          </a:xfrm>
        </p:spPr>
        <p:txBody>
          <a:bodyPr>
            <a:normAutofit/>
          </a:bodyPr>
          <a:lstStyle/>
          <a:p>
            <a:r>
              <a:rPr lang="uk-UA" b="1" i="1" dirty="0"/>
              <a:t>Кубик </a:t>
            </a:r>
            <a:r>
              <a:rPr lang="uk-UA" b="1" i="1" dirty="0" err="1"/>
              <a:t>Блума</a:t>
            </a:r>
            <a:endParaRPr lang="uk-UA" dirty="0"/>
          </a:p>
        </p:txBody>
      </p:sp>
      <p:sp>
        <p:nvSpPr>
          <p:cNvPr id="2" name="Куб 8"/>
          <p:cNvSpPr>
            <a:spLocks noChangeArrowheads="1"/>
          </p:cNvSpPr>
          <p:nvPr/>
        </p:nvSpPr>
        <p:spPr bwMode="auto">
          <a:xfrm>
            <a:off x="1090007" y="2132856"/>
            <a:ext cx="3409985" cy="3312368"/>
          </a:xfrm>
          <a:prstGeom prst="cube">
            <a:avLst>
              <a:gd name="adj" fmla="val 25000"/>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uk-UA" sz="11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uk-UA" sz="1400" b="1"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uk-UA" sz="1400" b="1"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400" b="1" i="1" u="none" strike="noStrike" cap="none" normalizeH="0" baseline="0" dirty="0" smtClean="0">
                <a:ln>
                  <a:noFill/>
                </a:ln>
                <a:solidFill>
                  <a:schemeClr val="tx1"/>
                </a:solidFill>
                <a:effectLst/>
                <a:latin typeface="Calibri" pitchFamily="34" charset="0"/>
                <a:cs typeface="Arial" pitchFamily="34" charset="0"/>
              </a:rPr>
              <a:t>Поясніть</a:t>
            </a:r>
            <a:endParaRPr kumimoji="0" lang="uk-UA" sz="1400" b="1" i="1"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Схема 2"/>
          <p:cNvGraphicFramePr/>
          <p:nvPr>
            <p:extLst>
              <p:ext uri="{D42A27DB-BD31-4B8C-83A1-F6EECF244321}">
                <p14:modId xmlns:p14="http://schemas.microsoft.com/office/powerpoint/2010/main" val="2648104182"/>
              </p:ext>
            </p:extLst>
          </p:nvPr>
        </p:nvGraphicFramePr>
        <p:xfrm>
          <a:off x="4572000" y="1520788"/>
          <a:ext cx="4277546"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426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794999" y="260648"/>
            <a:ext cx="5991064" cy="866527"/>
          </a:xfrm>
        </p:spPr>
        <p:txBody>
          <a:bodyPr>
            <a:normAutofit fontScale="90000"/>
          </a:bodyPr>
          <a:lstStyle/>
          <a:p>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Комунікативна гра </a:t>
            </a:r>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Шість капелюхів»</a:t>
            </a:r>
          </a:p>
        </p:txBody>
      </p:sp>
      <p:graphicFrame>
        <p:nvGraphicFramePr>
          <p:cNvPr id="3" name="Схема 2"/>
          <p:cNvGraphicFramePr/>
          <p:nvPr>
            <p:extLst>
              <p:ext uri="{D42A27DB-BD31-4B8C-83A1-F6EECF244321}">
                <p14:modId xmlns:p14="http://schemas.microsoft.com/office/powerpoint/2010/main" val="3908986312"/>
              </p:ext>
            </p:extLst>
          </p:nvPr>
        </p:nvGraphicFramePr>
        <p:xfrm>
          <a:off x="1907704" y="1268760"/>
          <a:ext cx="6984776"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8" name="Рисунок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712" y="1484784"/>
            <a:ext cx="13716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Рисунок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0674" y="2348880"/>
            <a:ext cx="12096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Рисунок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3820" y="3421952"/>
            <a:ext cx="1181100" cy="4667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Рисунок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0647" y="4365104"/>
            <a:ext cx="1209675" cy="4476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Рисунок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3820" y="5301208"/>
            <a:ext cx="1228725" cy="466725"/>
          </a:xfrm>
          <a:prstGeom prst="rect">
            <a:avLst/>
          </a:prstGeom>
          <a:noFill/>
          <a:extLst>
            <a:ext uri="{909E8E84-426E-40DD-AFC4-6F175D3DCCD1}">
              <a14:hiddenFill xmlns:a14="http://schemas.microsoft.com/office/drawing/2010/main">
                <a:solidFill>
                  <a:srgbClr val="FFFFFF"/>
                </a:solidFill>
              </a14:hiddenFill>
            </a:ext>
          </a:extLst>
        </p:spPr>
      </p:pic>
      <p:pic>
        <p:nvPicPr>
          <p:cNvPr id="3073" name="Рисунок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74770" y="6237312"/>
            <a:ext cx="1247775"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748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45</TotalTime>
  <Words>449</Words>
  <Application>Microsoft Office PowerPoint</Application>
  <PresentationFormat>Экран (4:3)</PresentationFormat>
  <Paragraphs>57</Paragraphs>
  <Slides>17</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17</vt:i4>
      </vt:variant>
    </vt:vector>
  </HeadingPairs>
  <TitlesOfParts>
    <vt:vector size="19" baseType="lpstr">
      <vt:lpstr>Тема Office</vt:lpstr>
      <vt:lpstr>Специальное оформление</vt:lpstr>
      <vt:lpstr>Інтерактивні методи навчання</vt:lpstr>
      <vt:lpstr>Презентация PowerPoint</vt:lpstr>
      <vt:lpstr>Веббінг</vt:lpstr>
      <vt:lpstr>Метод «прес» </vt:lpstr>
      <vt:lpstr> «Прогулянка галереєю ідей»</vt:lpstr>
      <vt:lpstr>Метод "Фішбоун" (Рибячий хребет)</vt:lpstr>
      <vt:lpstr>Метод "Фішбоун" (Рибячий хребет)</vt:lpstr>
      <vt:lpstr>Кубик Блума</vt:lpstr>
      <vt:lpstr>Комунікативна гра  «Шість капелюхів»</vt:lpstr>
      <vt:lpstr>П’ять правил для створення презентації</vt:lpstr>
      <vt:lpstr>Використання інноваційних технологій у вищій школі</vt:lpstr>
      <vt:lpstr>Використання інноваційних технологій у вищій школі</vt:lpstr>
      <vt:lpstr>Використання інноваційних технологій у вищій школі</vt:lpstr>
      <vt:lpstr>Використання інноваційних технологій у вищій школі</vt:lpstr>
      <vt:lpstr>Використання інноваційних технологій у вищій школі</vt:lpstr>
      <vt:lpstr>Використання інноваційних технологій у вищій школі</vt:lpstr>
      <vt:lpstr>Використання інноваційних технологій у вищій школі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8</cp:revision>
  <dcterms:created xsi:type="dcterms:W3CDTF">2016-11-24T09:19:53Z</dcterms:created>
  <dcterms:modified xsi:type="dcterms:W3CDTF">2016-11-24T10:06:58Z</dcterms:modified>
</cp:coreProperties>
</file>