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63" r:id="rId4"/>
    <p:sldId id="264" r:id="rId5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15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60"/>
  </p:normalViewPr>
  <p:slideViewPr>
    <p:cSldViewPr>
      <p:cViewPr varScale="1">
        <p:scale>
          <a:sx n="37" d="100"/>
          <a:sy n="37" d="100"/>
        </p:scale>
        <p:origin x="-1723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7D3FC-005C-46BC-91DF-CADA7EECCCAE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6647EC-7B2A-41C6-80C3-E214AD211E2F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>
                  <a:lumMod val="75000"/>
                </a:schemeClr>
              </a:solidFill>
            </a:rPr>
            <a:t>НОВА ЧИТАЦЬКА ГРАМОТНІСТЬ</a:t>
          </a:r>
          <a:endParaRPr lang="uk-UA" b="1" dirty="0">
            <a:solidFill>
              <a:schemeClr val="accent2">
                <a:lumMod val="75000"/>
              </a:schemeClr>
            </a:solidFill>
          </a:endParaRPr>
        </a:p>
      </dgm:t>
    </dgm:pt>
    <dgm:pt modelId="{DA4701FA-5295-4FA4-8909-79E76288A2D3}" type="parTrans" cxnId="{50063BDB-29DD-4EEE-8F1A-64E964080E08}">
      <dgm:prSet/>
      <dgm:spPr/>
      <dgm:t>
        <a:bodyPr/>
        <a:lstStyle/>
        <a:p>
          <a:endParaRPr lang="uk-UA"/>
        </a:p>
      </dgm:t>
    </dgm:pt>
    <dgm:pt modelId="{A7C72B53-7ECD-49BD-A127-071155FE209C}" type="sibTrans" cxnId="{50063BDB-29DD-4EEE-8F1A-64E964080E08}">
      <dgm:prSet/>
      <dgm:spPr/>
      <dgm:t>
        <a:bodyPr/>
        <a:lstStyle/>
        <a:p>
          <a:endParaRPr lang="uk-UA"/>
        </a:p>
      </dgm:t>
    </dgm:pt>
    <dgm:pt modelId="{2170F756-164F-4C84-BE97-455AFCE8B16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В </a:t>
          </a:r>
          <a:r>
            <a:rPr lang="uk-UA" sz="1200" b="0" i="0" dirty="0" smtClean="0">
              <a:solidFill>
                <a:schemeClr val="tx1"/>
              </a:solidFill>
            </a:rPr>
            <a:t>рамковому проекті  PISA  читацька грамотність </a:t>
          </a:r>
          <a:r>
            <a:rPr lang="uk-UA" sz="1200" i="0" dirty="0" smtClean="0">
              <a:solidFill>
                <a:schemeClr val="tx1"/>
              </a:solidFill>
            </a:rPr>
            <a:t>(DRAFT READING LITERACY FRAMEWORK </a:t>
          </a:r>
          <a:r>
            <a:rPr lang="uk-UA" sz="1200" b="0" i="0" dirty="0" smtClean="0">
              <a:solidFill>
                <a:schemeClr val="tx1"/>
              </a:solidFill>
            </a:rPr>
            <a:t>)</a:t>
          </a:r>
          <a:r>
            <a:rPr lang="uk-UA" sz="1200" i="0" dirty="0" smtClean="0">
              <a:solidFill>
                <a:schemeClr val="tx1"/>
              </a:solidFill>
            </a:rPr>
            <a:t> передбачає розуміння, використання,  аналіз і взаємодію з письмовим текстом з метою отримання нових знань і розкриття потенцій читача для його участі в житті суспільства. </a:t>
          </a:r>
          <a:endParaRPr lang="uk-UA" sz="1200" i="0" dirty="0">
            <a:solidFill>
              <a:schemeClr val="tx1"/>
            </a:solidFill>
          </a:endParaRPr>
        </a:p>
      </dgm:t>
    </dgm:pt>
    <dgm:pt modelId="{7C445A3A-1BD4-4598-B59B-F06957310931}" type="parTrans" cxnId="{2ED9C427-316F-4BBC-9DE7-E84BCABE6F5F}">
      <dgm:prSet/>
      <dgm:spPr/>
      <dgm:t>
        <a:bodyPr/>
        <a:lstStyle/>
        <a:p>
          <a:endParaRPr lang="uk-UA"/>
        </a:p>
      </dgm:t>
    </dgm:pt>
    <dgm:pt modelId="{AF0EA4CA-B66D-43F8-BE6F-E6E8AF44D4D3}" type="sibTrans" cxnId="{2ED9C427-316F-4BBC-9DE7-E84BCABE6F5F}">
      <dgm:prSet/>
      <dgm:spPr/>
      <dgm:t>
        <a:bodyPr/>
        <a:lstStyle/>
        <a:p>
          <a:endParaRPr lang="uk-UA"/>
        </a:p>
      </dgm:t>
    </dgm:pt>
    <dgm:pt modelId="{35D8EFB6-E62C-4BF6-AEB7-B31FDA6F1900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>
                  <a:lumMod val="75000"/>
                </a:schemeClr>
              </a:solidFill>
            </a:rPr>
            <a:t>ВІЗУАЛЬНА ГРАМОТНІСТЬ</a:t>
          </a:r>
          <a:endParaRPr lang="uk-UA" b="1" dirty="0">
            <a:solidFill>
              <a:schemeClr val="accent2">
                <a:lumMod val="75000"/>
              </a:schemeClr>
            </a:solidFill>
          </a:endParaRPr>
        </a:p>
      </dgm:t>
    </dgm:pt>
    <dgm:pt modelId="{70AA39EE-51A2-4BAF-A665-5E516B21CBA4}" type="parTrans" cxnId="{B5A85144-C3CA-4977-BE76-D28D11B273A3}">
      <dgm:prSet/>
      <dgm:spPr/>
      <dgm:t>
        <a:bodyPr/>
        <a:lstStyle/>
        <a:p>
          <a:endParaRPr lang="uk-UA"/>
        </a:p>
      </dgm:t>
    </dgm:pt>
    <dgm:pt modelId="{3C180C7B-82A4-44D1-9C9D-52EA44406008}" type="sibTrans" cxnId="{B5A85144-C3CA-4977-BE76-D28D11B273A3}">
      <dgm:prSet/>
      <dgm:spPr/>
      <dgm:t>
        <a:bodyPr/>
        <a:lstStyle/>
        <a:p>
          <a:endParaRPr lang="uk-UA"/>
        </a:p>
      </dgm:t>
    </dgm:pt>
    <dgm:pt modelId="{8DA4732D-A4E1-4EB8-AF9E-79042960FAD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XXI століття культурологи називають століттям «зримої», екранної культури, що потребує особливої візуальної грамотності</a:t>
          </a:r>
          <a:endParaRPr lang="uk-UA" sz="1200" i="0" dirty="0">
            <a:solidFill>
              <a:schemeClr val="tx1"/>
            </a:solidFill>
          </a:endParaRPr>
        </a:p>
      </dgm:t>
    </dgm:pt>
    <dgm:pt modelId="{3E90C129-B6E9-4B92-ACD1-D75B2045C063}" type="parTrans" cxnId="{8BC7430C-4E9B-4533-ACD7-B9E81657AF34}">
      <dgm:prSet/>
      <dgm:spPr/>
      <dgm:t>
        <a:bodyPr/>
        <a:lstStyle/>
        <a:p>
          <a:endParaRPr lang="uk-UA"/>
        </a:p>
      </dgm:t>
    </dgm:pt>
    <dgm:pt modelId="{EFA5AC81-F672-4F8F-AE65-C4F19CEC9A5C}" type="sibTrans" cxnId="{8BC7430C-4E9B-4533-ACD7-B9E81657AF34}">
      <dgm:prSet/>
      <dgm:spPr/>
      <dgm:t>
        <a:bodyPr/>
        <a:lstStyle/>
        <a:p>
          <a:endParaRPr lang="uk-UA"/>
        </a:p>
      </dgm:t>
    </dgm:pt>
    <dgm:pt modelId="{F4FD6FC3-F17E-4339-9C6F-416C3C2FCA28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>
                  <a:lumMod val="75000"/>
                </a:schemeClr>
              </a:solidFill>
            </a:rPr>
            <a:t>МУЛЬТИМОДАЛЬНА ГРАМОТНІСТЬ </a:t>
          </a:r>
          <a:endParaRPr lang="uk-UA" b="1" dirty="0">
            <a:solidFill>
              <a:schemeClr val="accent2">
                <a:lumMod val="75000"/>
              </a:schemeClr>
            </a:solidFill>
          </a:endParaRPr>
        </a:p>
      </dgm:t>
    </dgm:pt>
    <dgm:pt modelId="{7AF77A01-02FD-46CB-BC0D-FF7E43821469}" type="parTrans" cxnId="{38387E4A-09A0-44AC-BFBE-D4A8EF7DBB20}">
      <dgm:prSet/>
      <dgm:spPr/>
      <dgm:t>
        <a:bodyPr/>
        <a:lstStyle/>
        <a:p>
          <a:endParaRPr lang="uk-UA"/>
        </a:p>
      </dgm:t>
    </dgm:pt>
    <dgm:pt modelId="{D3EB0D70-71A4-4620-AFD1-F7F6EBD6F22F}" type="sibTrans" cxnId="{38387E4A-09A0-44AC-BFBE-D4A8EF7DBB20}">
      <dgm:prSet/>
      <dgm:spPr/>
      <dgm:t>
        <a:bodyPr/>
        <a:lstStyle/>
        <a:p>
          <a:endParaRPr lang="uk-UA"/>
        </a:p>
      </dgm:t>
    </dgm:pt>
    <dgm:pt modelId="{604AB9B5-41DB-401E-AF81-34D97A7FFD0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Професор </a:t>
          </a:r>
          <a:r>
            <a:rPr lang="uk-UA" sz="1200" i="0" dirty="0" err="1" smtClean="0">
              <a:solidFill>
                <a:schemeClr val="tx1"/>
              </a:solidFill>
            </a:rPr>
            <a:t>Рейчел</a:t>
          </a:r>
          <a:r>
            <a:rPr lang="uk-UA" sz="1200" i="0" dirty="0" smtClean="0">
              <a:solidFill>
                <a:schemeClr val="tx1"/>
              </a:solidFill>
            </a:rPr>
            <a:t> </a:t>
          </a:r>
          <a:r>
            <a:rPr lang="uk-UA" sz="1200" i="0" dirty="0" err="1" smtClean="0">
              <a:solidFill>
                <a:schemeClr val="tx1"/>
              </a:solidFill>
            </a:rPr>
            <a:t>Карчмер</a:t>
          </a:r>
          <a:r>
            <a:rPr lang="uk-UA" sz="1200" i="0" dirty="0" smtClean="0">
              <a:solidFill>
                <a:schemeClr val="tx1"/>
              </a:solidFill>
            </a:rPr>
            <a:t> (США), спеціаліст із читання: мультимодальна грамотність передбачає використання численних моделей  відтворення інформації.</a:t>
          </a:r>
          <a:endParaRPr lang="uk-UA" sz="1200" i="0" dirty="0">
            <a:solidFill>
              <a:schemeClr val="tx1"/>
            </a:solidFill>
          </a:endParaRPr>
        </a:p>
      </dgm:t>
    </dgm:pt>
    <dgm:pt modelId="{370B4812-A11D-48E0-A1C6-EC0647861B92}" type="parTrans" cxnId="{F366CCD0-2BBE-47DD-A85D-19F2C3E73C25}">
      <dgm:prSet/>
      <dgm:spPr/>
      <dgm:t>
        <a:bodyPr/>
        <a:lstStyle/>
        <a:p>
          <a:endParaRPr lang="uk-UA"/>
        </a:p>
      </dgm:t>
    </dgm:pt>
    <dgm:pt modelId="{BFBE7971-9372-4B6A-AD9C-E0214E713670}" type="sibTrans" cxnId="{F366CCD0-2BBE-47DD-A85D-19F2C3E73C25}">
      <dgm:prSet/>
      <dgm:spPr/>
      <dgm:t>
        <a:bodyPr/>
        <a:lstStyle/>
        <a:p>
          <a:endParaRPr lang="uk-UA"/>
        </a:p>
      </dgm:t>
    </dgm:pt>
    <dgm:pt modelId="{7EF0332C-D28B-44C7-9F07-50F4EC4916B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Нова читацька грамотність, окрім читацьких </a:t>
          </a:r>
          <a:r>
            <a:rPr lang="uk-UA" sz="1200" i="0" dirty="0" err="1" smtClean="0">
              <a:solidFill>
                <a:schemeClr val="tx1"/>
              </a:solidFill>
            </a:rPr>
            <a:t>компетенцій</a:t>
          </a:r>
          <a:r>
            <a:rPr lang="uk-UA" sz="1200" i="0" dirty="0" smtClean="0">
              <a:solidFill>
                <a:schemeClr val="tx1"/>
              </a:solidFill>
            </a:rPr>
            <a:t> щодо сприймання художнього тексту, має </a:t>
          </a:r>
          <a:r>
            <a:rPr lang="uk-UA" sz="1200" b="0" i="0" dirty="0" smtClean="0">
              <a:solidFill>
                <a:schemeClr val="tx1"/>
              </a:solidFill>
            </a:rPr>
            <a:t>чітке соціологічне наповнення. </a:t>
          </a:r>
          <a:endParaRPr lang="uk-UA" sz="1200" i="0" dirty="0">
            <a:solidFill>
              <a:schemeClr val="tx1"/>
            </a:solidFill>
          </a:endParaRPr>
        </a:p>
      </dgm:t>
    </dgm:pt>
    <dgm:pt modelId="{CB8A69BA-BF8F-4D45-A69B-44191C1D62F5}" type="parTrans" cxnId="{B62D2584-C485-4257-9341-986FCEC50B9A}">
      <dgm:prSet/>
      <dgm:spPr/>
      <dgm:t>
        <a:bodyPr/>
        <a:lstStyle/>
        <a:p>
          <a:endParaRPr lang="uk-UA"/>
        </a:p>
      </dgm:t>
    </dgm:pt>
    <dgm:pt modelId="{24E3B6E2-06AF-49CD-A410-FCBA6F8A13DA}" type="sibTrans" cxnId="{B62D2584-C485-4257-9341-986FCEC50B9A}">
      <dgm:prSet/>
      <dgm:spPr/>
      <dgm:t>
        <a:bodyPr/>
        <a:lstStyle/>
        <a:p>
          <a:endParaRPr lang="uk-UA"/>
        </a:p>
      </dgm:t>
    </dgm:pt>
    <dgm:pt modelId="{B35EBEDF-29AF-44D3-AA5A-42569A9E20E8}">
      <dgm:prSet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Текст із точки зору  нової читацької грамотності – це не тільки рецепція художнього образу.  Текст – це насамперед територія  соціальної комунікації.</a:t>
          </a:r>
          <a:endParaRPr lang="ru-RU" sz="1200" b="0" i="0" dirty="0">
            <a:solidFill>
              <a:schemeClr val="tx1"/>
            </a:solidFill>
          </a:endParaRPr>
        </a:p>
      </dgm:t>
    </dgm:pt>
    <dgm:pt modelId="{8A855A72-1E3E-454B-A392-1F71D68B7F8C}" type="parTrans" cxnId="{FE8094D9-90B6-4E82-ADA6-0BA8D999315D}">
      <dgm:prSet/>
      <dgm:spPr/>
      <dgm:t>
        <a:bodyPr/>
        <a:lstStyle/>
        <a:p>
          <a:endParaRPr lang="uk-UA"/>
        </a:p>
      </dgm:t>
    </dgm:pt>
    <dgm:pt modelId="{89721584-83A2-432B-BF38-DF1B36381491}" type="sibTrans" cxnId="{FE8094D9-90B6-4E82-ADA6-0BA8D999315D}">
      <dgm:prSet/>
      <dgm:spPr/>
      <dgm:t>
        <a:bodyPr/>
        <a:lstStyle/>
        <a:p>
          <a:endParaRPr lang="uk-UA"/>
        </a:p>
      </dgm:t>
    </dgm:pt>
    <dgm:pt modelId="{FB6DA63A-EBF8-4E82-85B7-105EAB3ADAD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Міжнародну асоціацію візуальної грамотності (IVLA) створено в кінці 60-тих рр. ХХ ст.</a:t>
          </a:r>
          <a:endParaRPr lang="uk-UA" sz="1200" i="0" dirty="0">
            <a:solidFill>
              <a:schemeClr val="tx1"/>
            </a:solidFill>
          </a:endParaRPr>
        </a:p>
      </dgm:t>
    </dgm:pt>
    <dgm:pt modelId="{CA662617-F966-44E9-82F1-3BAD2D7C288C}" type="parTrans" cxnId="{5A56138A-4A9C-4340-81EA-5CC467CC4447}">
      <dgm:prSet/>
      <dgm:spPr/>
      <dgm:t>
        <a:bodyPr/>
        <a:lstStyle/>
        <a:p>
          <a:endParaRPr lang="uk-UA"/>
        </a:p>
      </dgm:t>
    </dgm:pt>
    <dgm:pt modelId="{84E9AEE6-905A-4051-BD9B-192DFCEB5D25}" type="sibTrans" cxnId="{5A56138A-4A9C-4340-81EA-5CC467CC4447}">
      <dgm:prSet/>
      <dgm:spPr/>
      <dgm:t>
        <a:bodyPr/>
        <a:lstStyle/>
        <a:p>
          <a:endParaRPr lang="uk-UA"/>
        </a:p>
      </dgm:t>
    </dgm:pt>
    <dgm:pt modelId="{82AA5643-9B41-43C4-9BBB-4E594141EE4F}">
      <dgm:prSet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Це міждисциплінарна  організація спеціалістів, мета якої – зрозуміти, як ми  вловлюємо зміст із побаченого і  взаємодіємо з нашим візуальним середовищем, створює методики, спрямовані на подолання «</a:t>
          </a:r>
          <a:r>
            <a:rPr lang="uk-UA" sz="1200" i="0" dirty="0" err="1" smtClean="0">
              <a:solidFill>
                <a:schemeClr val="tx1"/>
              </a:solidFill>
            </a:rPr>
            <a:t>кліповості</a:t>
          </a:r>
          <a:r>
            <a:rPr lang="uk-UA" sz="1200" i="0" dirty="0" smtClean="0">
              <a:solidFill>
                <a:schemeClr val="tx1"/>
              </a:solidFill>
            </a:rPr>
            <a:t> мислення» покоління </a:t>
          </a:r>
          <a:r>
            <a:rPr lang="en-US" sz="1200" i="0" dirty="0" smtClean="0">
              <a:solidFill>
                <a:schemeClr val="tx1"/>
              </a:solidFill>
            </a:rPr>
            <a:t> Z</a:t>
          </a:r>
          <a:endParaRPr lang="ru-RU" sz="1200" i="0" dirty="0">
            <a:solidFill>
              <a:schemeClr val="tx1"/>
            </a:solidFill>
          </a:endParaRPr>
        </a:p>
      </dgm:t>
    </dgm:pt>
    <dgm:pt modelId="{F7EE0841-370C-444E-ACAF-BBAA5D64D624}" type="parTrans" cxnId="{638A753B-234F-4789-B562-4C099C6FF642}">
      <dgm:prSet/>
      <dgm:spPr/>
      <dgm:t>
        <a:bodyPr/>
        <a:lstStyle/>
        <a:p>
          <a:endParaRPr lang="uk-UA"/>
        </a:p>
      </dgm:t>
    </dgm:pt>
    <dgm:pt modelId="{46772B30-C4CA-433D-A3C8-D1B0B0D6042C}" type="sibTrans" cxnId="{638A753B-234F-4789-B562-4C099C6FF642}">
      <dgm:prSet/>
      <dgm:spPr/>
      <dgm:t>
        <a:bodyPr/>
        <a:lstStyle/>
        <a:p>
          <a:endParaRPr lang="uk-UA"/>
        </a:p>
      </dgm:t>
    </dgm:pt>
    <dgm:pt modelId="{235AC6D0-E648-462B-800A-5B4F2C65FE01}">
      <dgm:prSet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Текст, аудіо, графіка, відео − зразки цифрових медіа, які можна об'єднати в мультимодальному повідомленні. </a:t>
          </a:r>
          <a:endParaRPr lang="uk-UA" sz="1200" i="0" dirty="0">
            <a:solidFill>
              <a:schemeClr val="tx1"/>
            </a:solidFill>
          </a:endParaRPr>
        </a:p>
      </dgm:t>
    </dgm:pt>
    <dgm:pt modelId="{4A6FC463-1C22-4B3F-8C3C-E7A6110226DE}" type="parTrans" cxnId="{39A04649-5083-4D58-AB9F-1140F225FC06}">
      <dgm:prSet/>
      <dgm:spPr/>
      <dgm:t>
        <a:bodyPr/>
        <a:lstStyle/>
        <a:p>
          <a:endParaRPr lang="uk-UA"/>
        </a:p>
      </dgm:t>
    </dgm:pt>
    <dgm:pt modelId="{F56DCC5E-78C5-41B2-BEBB-7579227F474E}" type="sibTrans" cxnId="{39A04649-5083-4D58-AB9F-1140F225FC06}">
      <dgm:prSet/>
      <dgm:spPr/>
      <dgm:t>
        <a:bodyPr/>
        <a:lstStyle/>
        <a:p>
          <a:endParaRPr lang="uk-UA"/>
        </a:p>
      </dgm:t>
    </dgm:pt>
    <dgm:pt modelId="{D00AD00F-F931-4A9E-9A76-948DF9C736C7}">
      <dgm:prSet custT="1"/>
      <dgm:spPr>
        <a:solidFill>
          <a:srgbClr val="FFC000"/>
        </a:solidFill>
      </dgm:spPr>
      <dgm:t>
        <a:bodyPr/>
        <a:lstStyle/>
        <a:p>
          <a:r>
            <a:rPr lang="uk-UA" sz="1200" i="0" dirty="0" smtClean="0">
              <a:solidFill>
                <a:schemeClr val="tx1"/>
              </a:solidFill>
            </a:rPr>
            <a:t>Мета методики формування мультимодальної грамотності: «навчити виражати думки легко, поєднуючи зображення, графіку, аудіо, відео й текст на одному цифровому полотні».</a:t>
          </a:r>
          <a:endParaRPr lang="uk-UA" sz="1200" i="0" dirty="0">
            <a:solidFill>
              <a:schemeClr val="tx1"/>
            </a:solidFill>
          </a:endParaRPr>
        </a:p>
      </dgm:t>
    </dgm:pt>
    <dgm:pt modelId="{1FDFD935-0960-47D8-92BC-4CDF592C652E}" type="parTrans" cxnId="{52CC4331-FE65-4BFC-A7B6-C6704977D4BB}">
      <dgm:prSet/>
      <dgm:spPr/>
      <dgm:t>
        <a:bodyPr/>
        <a:lstStyle/>
        <a:p>
          <a:endParaRPr lang="uk-UA"/>
        </a:p>
      </dgm:t>
    </dgm:pt>
    <dgm:pt modelId="{F4D6AEFD-1BB5-41BE-922E-DAE450B5890A}" type="sibTrans" cxnId="{52CC4331-FE65-4BFC-A7B6-C6704977D4BB}">
      <dgm:prSet/>
      <dgm:spPr/>
      <dgm:t>
        <a:bodyPr/>
        <a:lstStyle/>
        <a:p>
          <a:endParaRPr lang="uk-UA"/>
        </a:p>
      </dgm:t>
    </dgm:pt>
    <dgm:pt modelId="{1C47EF66-1164-4174-8BE1-D9241D96E6D4}">
      <dgm:prSet custT="1"/>
      <dgm:spPr>
        <a:solidFill>
          <a:srgbClr val="FFC000"/>
        </a:solidFill>
      </dgm:spPr>
      <dgm:t>
        <a:bodyPr/>
        <a:lstStyle/>
        <a:p>
          <a:endParaRPr lang="uk-UA" sz="1200" i="1" dirty="0">
            <a:solidFill>
              <a:schemeClr val="tx1"/>
            </a:solidFill>
          </a:endParaRPr>
        </a:p>
      </dgm:t>
    </dgm:pt>
    <dgm:pt modelId="{AF9CF091-AEB1-408F-92CA-7EBE3F073148}" type="parTrans" cxnId="{223FEDDA-468E-482A-A6C6-6588C020D9C1}">
      <dgm:prSet/>
      <dgm:spPr/>
      <dgm:t>
        <a:bodyPr/>
        <a:lstStyle/>
        <a:p>
          <a:endParaRPr lang="uk-UA"/>
        </a:p>
      </dgm:t>
    </dgm:pt>
    <dgm:pt modelId="{17B2968E-D61A-43F6-945C-8FCBF4027E6A}" type="sibTrans" cxnId="{223FEDDA-468E-482A-A6C6-6588C020D9C1}">
      <dgm:prSet/>
      <dgm:spPr/>
      <dgm:t>
        <a:bodyPr/>
        <a:lstStyle/>
        <a:p>
          <a:endParaRPr lang="uk-UA"/>
        </a:p>
      </dgm:t>
    </dgm:pt>
    <dgm:pt modelId="{BA12C060-B16A-4883-8BE0-7294E4C3F792}">
      <dgm:prSet custT="1"/>
      <dgm:spPr>
        <a:solidFill>
          <a:srgbClr val="FFC000"/>
        </a:solidFill>
      </dgm:spPr>
      <dgm:t>
        <a:bodyPr/>
        <a:lstStyle/>
        <a:p>
          <a:endParaRPr lang="uk-UA" sz="1200" i="1" dirty="0">
            <a:solidFill>
              <a:schemeClr val="tx1"/>
            </a:solidFill>
          </a:endParaRPr>
        </a:p>
      </dgm:t>
    </dgm:pt>
    <dgm:pt modelId="{D6322AB3-2354-41CF-BA85-759CD7D2C235}" type="parTrans" cxnId="{52CE3056-3930-4A01-AAE7-00A4BA7E36C7}">
      <dgm:prSet/>
      <dgm:spPr/>
      <dgm:t>
        <a:bodyPr/>
        <a:lstStyle/>
        <a:p>
          <a:endParaRPr lang="uk-UA"/>
        </a:p>
      </dgm:t>
    </dgm:pt>
    <dgm:pt modelId="{83A34E99-7FB9-4316-96F9-E09F27BEFA06}" type="sibTrans" cxnId="{52CE3056-3930-4A01-AAE7-00A4BA7E36C7}">
      <dgm:prSet/>
      <dgm:spPr/>
      <dgm:t>
        <a:bodyPr/>
        <a:lstStyle/>
        <a:p>
          <a:endParaRPr lang="uk-UA"/>
        </a:p>
      </dgm:t>
    </dgm:pt>
    <dgm:pt modelId="{D9B0C29D-6349-4CE8-A955-A2574ECC3CF1}">
      <dgm:prSet custT="1"/>
      <dgm:spPr>
        <a:solidFill>
          <a:srgbClr val="FFC000"/>
        </a:solidFill>
      </dgm:spPr>
      <dgm:t>
        <a:bodyPr/>
        <a:lstStyle/>
        <a:p>
          <a:endParaRPr lang="uk-UA" sz="1200" i="1" dirty="0">
            <a:solidFill>
              <a:schemeClr val="tx1"/>
            </a:solidFill>
          </a:endParaRPr>
        </a:p>
      </dgm:t>
    </dgm:pt>
    <dgm:pt modelId="{313B79D3-8184-4065-973A-86A58407E8A3}" type="parTrans" cxnId="{C8A04689-D36F-46F5-8393-4E408C9C7C31}">
      <dgm:prSet/>
      <dgm:spPr/>
      <dgm:t>
        <a:bodyPr/>
        <a:lstStyle/>
        <a:p>
          <a:endParaRPr lang="uk-UA"/>
        </a:p>
      </dgm:t>
    </dgm:pt>
    <dgm:pt modelId="{5D3CFF10-FAAC-4F21-9A38-691CBA0921E4}" type="sibTrans" cxnId="{C8A04689-D36F-46F5-8393-4E408C9C7C31}">
      <dgm:prSet/>
      <dgm:spPr/>
      <dgm:t>
        <a:bodyPr/>
        <a:lstStyle/>
        <a:p>
          <a:endParaRPr lang="uk-UA"/>
        </a:p>
      </dgm:t>
    </dgm:pt>
    <dgm:pt modelId="{8D93D364-3B29-4098-A9AD-AF42249EF740}">
      <dgm:prSet custT="1"/>
      <dgm:spPr>
        <a:solidFill>
          <a:srgbClr val="FFC000"/>
        </a:solidFill>
      </dgm:spPr>
      <dgm:t>
        <a:bodyPr/>
        <a:lstStyle/>
        <a:p>
          <a:endParaRPr lang="ru-RU" sz="1200" b="0" i="0" dirty="0">
            <a:solidFill>
              <a:schemeClr val="tx1"/>
            </a:solidFill>
          </a:endParaRPr>
        </a:p>
      </dgm:t>
    </dgm:pt>
    <dgm:pt modelId="{D2C078D4-CB39-4A93-99F7-4E0F53F6755D}" type="parTrans" cxnId="{9E52619F-7A1F-4F7E-974F-117C6A92324B}">
      <dgm:prSet/>
      <dgm:spPr/>
      <dgm:t>
        <a:bodyPr/>
        <a:lstStyle/>
        <a:p>
          <a:endParaRPr lang="uk-UA"/>
        </a:p>
      </dgm:t>
    </dgm:pt>
    <dgm:pt modelId="{AC502407-E295-4348-91D2-0A93B2A442A3}" type="sibTrans" cxnId="{9E52619F-7A1F-4F7E-974F-117C6A92324B}">
      <dgm:prSet/>
      <dgm:spPr/>
      <dgm:t>
        <a:bodyPr/>
        <a:lstStyle/>
        <a:p>
          <a:endParaRPr lang="uk-UA"/>
        </a:p>
      </dgm:t>
    </dgm:pt>
    <dgm:pt modelId="{9CC63A0C-8B05-4DBB-92BE-0B2097C5EE15}" type="pres">
      <dgm:prSet presAssocID="{D517D3FC-005C-46BC-91DF-CADA7EECCCA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1C5F613-4208-48CD-BF38-0FBF650CB2F1}" type="pres">
      <dgm:prSet presAssocID="{646647EC-7B2A-41C6-80C3-E214AD211E2F}" presName="compositeNode" presStyleCnt="0">
        <dgm:presLayoutVars>
          <dgm:bulletEnabled val="1"/>
        </dgm:presLayoutVars>
      </dgm:prSet>
      <dgm:spPr/>
    </dgm:pt>
    <dgm:pt modelId="{55911C9B-B5EA-4B6A-AFEA-C0204CAB1266}" type="pres">
      <dgm:prSet presAssocID="{646647EC-7B2A-41C6-80C3-E214AD211E2F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6AC028-F6F7-43BE-817A-8929603D7F2B}" type="pres">
      <dgm:prSet presAssocID="{646647EC-7B2A-41C6-80C3-E214AD211E2F}" presName="childNode" presStyleLbl="node1" presStyleIdx="0" presStyleCnt="3" custScaleY="114336" custLinFactNeighborX="-833" custLinFactNeighborY="75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58CD3C-9B46-4BDA-9D89-12A8E7D6D7E5}" type="pres">
      <dgm:prSet presAssocID="{646647EC-7B2A-41C6-80C3-E214AD211E2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A3CAB1-C79F-4DC8-99CF-38F81F1ED14B}" type="pres">
      <dgm:prSet presAssocID="{A7C72B53-7ECD-49BD-A127-071155FE209C}" presName="sibTrans" presStyleCnt="0"/>
      <dgm:spPr/>
    </dgm:pt>
    <dgm:pt modelId="{A01BBE20-3122-43AD-B3CE-B8245B6E06B4}" type="pres">
      <dgm:prSet presAssocID="{35D8EFB6-E62C-4BF6-AEB7-B31FDA6F1900}" presName="compositeNode" presStyleCnt="0">
        <dgm:presLayoutVars>
          <dgm:bulletEnabled val="1"/>
        </dgm:presLayoutVars>
      </dgm:prSet>
      <dgm:spPr/>
    </dgm:pt>
    <dgm:pt modelId="{994DF515-7C78-497C-AC1E-717079F01543}" type="pres">
      <dgm:prSet presAssocID="{35D8EFB6-E62C-4BF6-AEB7-B31FDA6F1900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1916EA-5085-40C8-9318-D7013CE0B387}" type="pres">
      <dgm:prSet presAssocID="{35D8EFB6-E62C-4BF6-AEB7-B31FDA6F1900}" presName="childNode" presStyleLbl="node1" presStyleIdx="1" presStyleCnt="3" custScaleY="114670" custLinFactNeighborX="1905" custLinFactNeighborY="75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913D5-E907-4BCA-BBD0-8D663E56C527}" type="pres">
      <dgm:prSet presAssocID="{35D8EFB6-E62C-4BF6-AEB7-B31FDA6F190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582789-D919-4D1D-9E49-2906C6DEE29A}" type="pres">
      <dgm:prSet presAssocID="{3C180C7B-82A4-44D1-9C9D-52EA44406008}" presName="sibTrans" presStyleCnt="0"/>
      <dgm:spPr/>
    </dgm:pt>
    <dgm:pt modelId="{C117826F-1C64-4183-92B9-D22959EBD73E}" type="pres">
      <dgm:prSet presAssocID="{F4FD6FC3-F17E-4339-9C6F-416C3C2FCA28}" presName="compositeNode" presStyleCnt="0">
        <dgm:presLayoutVars>
          <dgm:bulletEnabled val="1"/>
        </dgm:presLayoutVars>
      </dgm:prSet>
      <dgm:spPr/>
    </dgm:pt>
    <dgm:pt modelId="{DA39D1B9-65CE-4C35-9279-B8545DF62262}" type="pres">
      <dgm:prSet presAssocID="{F4FD6FC3-F17E-4339-9C6F-416C3C2FCA28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D3227F-EED9-4E54-A661-B42996A3C646}" type="pres">
      <dgm:prSet presAssocID="{F4FD6FC3-F17E-4339-9C6F-416C3C2FCA28}" presName="childNode" presStyleLbl="node1" presStyleIdx="2" presStyleCnt="3" custScaleY="115150" custLinFactNeighborX="4643" custLinFactNeighborY="88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6F98B4-BFEC-4C51-98E2-7065AAAAC848}" type="pres">
      <dgm:prSet presAssocID="{F4FD6FC3-F17E-4339-9C6F-416C3C2FCA2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D9C427-316F-4BBC-9DE7-E84BCABE6F5F}" srcId="{646647EC-7B2A-41C6-80C3-E214AD211E2F}" destId="{2170F756-164F-4C84-BE97-455AFCE8B16B}" srcOrd="0" destOrd="0" parTransId="{7C445A3A-1BD4-4598-B59B-F06957310931}" sibTransId="{AF0EA4CA-B66D-43F8-BE6F-E6E8AF44D4D3}"/>
    <dgm:cxn modelId="{12A4FDE2-1811-4B8B-B03A-DEFA2C17ED54}" type="presOf" srcId="{235AC6D0-E648-462B-800A-5B4F2C65FE01}" destId="{16D3227F-EED9-4E54-A661-B42996A3C646}" srcOrd="0" destOrd="1" presId="urn:microsoft.com/office/officeart/2005/8/layout/hList2#1"/>
    <dgm:cxn modelId="{223FEDDA-468E-482A-A6C6-6588C020D9C1}" srcId="{F4FD6FC3-F17E-4339-9C6F-416C3C2FCA28}" destId="{1C47EF66-1164-4174-8BE1-D9241D96E6D4}" srcOrd="5" destOrd="0" parTransId="{AF9CF091-AEB1-408F-92CA-7EBE3F073148}" sibTransId="{17B2968E-D61A-43F6-945C-8FCBF4027E6A}"/>
    <dgm:cxn modelId="{E66869A3-EE84-4FD9-B49B-9F11D529164F}" type="presOf" srcId="{D517D3FC-005C-46BC-91DF-CADA7EECCCAE}" destId="{9CC63A0C-8B05-4DBB-92BE-0B2097C5EE15}" srcOrd="0" destOrd="0" presId="urn:microsoft.com/office/officeart/2005/8/layout/hList2#1"/>
    <dgm:cxn modelId="{3BC909DE-ED6D-4D95-8A1F-39AC8DC2C01A}" type="presOf" srcId="{8DA4732D-A4E1-4EB8-AF9E-79042960FAD8}" destId="{E41916EA-5085-40C8-9318-D7013CE0B387}" srcOrd="0" destOrd="0" presId="urn:microsoft.com/office/officeart/2005/8/layout/hList2#1"/>
    <dgm:cxn modelId="{F366CCD0-2BBE-47DD-A85D-19F2C3E73C25}" srcId="{F4FD6FC3-F17E-4339-9C6F-416C3C2FCA28}" destId="{604AB9B5-41DB-401E-AF81-34D97A7FFD05}" srcOrd="0" destOrd="0" parTransId="{370B4812-A11D-48E0-A1C6-EC0647861B92}" sibTransId="{BFBE7971-9372-4B6A-AD9C-E0214E713670}"/>
    <dgm:cxn modelId="{C11E0C52-FEFA-4725-A12C-311555675C2F}" type="presOf" srcId="{7EF0332C-D28B-44C7-9F07-50F4EC4916B2}" destId="{926AC028-F6F7-43BE-817A-8929603D7F2B}" srcOrd="0" destOrd="1" presId="urn:microsoft.com/office/officeart/2005/8/layout/hList2#1"/>
    <dgm:cxn modelId="{75065D0F-B958-431E-94B7-AF9997803999}" type="presOf" srcId="{8D93D364-3B29-4098-A9AD-AF42249EF740}" destId="{926AC028-F6F7-43BE-817A-8929603D7F2B}" srcOrd="0" destOrd="3" presId="urn:microsoft.com/office/officeart/2005/8/layout/hList2#1"/>
    <dgm:cxn modelId="{638A753B-234F-4789-B562-4C099C6FF642}" srcId="{35D8EFB6-E62C-4BF6-AEB7-B31FDA6F1900}" destId="{82AA5643-9B41-43C4-9BBB-4E594141EE4F}" srcOrd="2" destOrd="0" parTransId="{F7EE0841-370C-444E-ACAF-BBAA5D64D624}" sibTransId="{46772B30-C4CA-433D-A3C8-D1B0B0D6042C}"/>
    <dgm:cxn modelId="{48624691-6A38-40AF-BD6B-4AFEF34FF0C9}" type="presOf" srcId="{82AA5643-9B41-43C4-9BBB-4E594141EE4F}" destId="{E41916EA-5085-40C8-9318-D7013CE0B387}" srcOrd="0" destOrd="2" presId="urn:microsoft.com/office/officeart/2005/8/layout/hList2#1"/>
    <dgm:cxn modelId="{F8665972-9F93-4596-B0A1-921C4E82A316}" type="presOf" srcId="{1C47EF66-1164-4174-8BE1-D9241D96E6D4}" destId="{16D3227F-EED9-4E54-A661-B42996A3C646}" srcOrd="0" destOrd="5" presId="urn:microsoft.com/office/officeart/2005/8/layout/hList2#1"/>
    <dgm:cxn modelId="{50063BDB-29DD-4EEE-8F1A-64E964080E08}" srcId="{D517D3FC-005C-46BC-91DF-CADA7EECCCAE}" destId="{646647EC-7B2A-41C6-80C3-E214AD211E2F}" srcOrd="0" destOrd="0" parTransId="{DA4701FA-5295-4FA4-8909-79E76288A2D3}" sibTransId="{A7C72B53-7ECD-49BD-A127-071155FE209C}"/>
    <dgm:cxn modelId="{650ABBE7-02F3-43C4-ADDF-FEAF5B6AFE82}" type="presOf" srcId="{604AB9B5-41DB-401E-AF81-34D97A7FFD05}" destId="{16D3227F-EED9-4E54-A661-B42996A3C646}" srcOrd="0" destOrd="0" presId="urn:microsoft.com/office/officeart/2005/8/layout/hList2#1"/>
    <dgm:cxn modelId="{E8C78F41-E74E-4233-88A7-C7AD9BF3CB92}" type="presOf" srcId="{D00AD00F-F931-4A9E-9A76-948DF9C736C7}" destId="{16D3227F-EED9-4E54-A661-B42996A3C646}" srcOrd="0" destOrd="2" presId="urn:microsoft.com/office/officeart/2005/8/layout/hList2#1"/>
    <dgm:cxn modelId="{C8A04689-D36F-46F5-8393-4E408C9C7C31}" srcId="{F4FD6FC3-F17E-4339-9C6F-416C3C2FCA28}" destId="{D9B0C29D-6349-4CE8-A955-A2574ECC3CF1}" srcOrd="4" destOrd="0" parTransId="{313B79D3-8184-4065-973A-86A58407E8A3}" sibTransId="{5D3CFF10-FAAC-4F21-9A38-691CBA0921E4}"/>
    <dgm:cxn modelId="{38387E4A-09A0-44AC-BFBE-D4A8EF7DBB20}" srcId="{D517D3FC-005C-46BC-91DF-CADA7EECCCAE}" destId="{F4FD6FC3-F17E-4339-9C6F-416C3C2FCA28}" srcOrd="2" destOrd="0" parTransId="{7AF77A01-02FD-46CB-BC0D-FF7E43821469}" sibTransId="{D3EB0D70-71A4-4620-AFD1-F7F6EBD6F22F}"/>
    <dgm:cxn modelId="{21B22AFD-98E8-43D2-BF89-0D89F111F63F}" type="presOf" srcId="{BA12C060-B16A-4883-8BE0-7294E4C3F792}" destId="{16D3227F-EED9-4E54-A661-B42996A3C646}" srcOrd="0" destOrd="3" presId="urn:microsoft.com/office/officeart/2005/8/layout/hList2#1"/>
    <dgm:cxn modelId="{9E52619F-7A1F-4F7E-974F-117C6A92324B}" srcId="{646647EC-7B2A-41C6-80C3-E214AD211E2F}" destId="{8D93D364-3B29-4098-A9AD-AF42249EF740}" srcOrd="3" destOrd="0" parTransId="{D2C078D4-CB39-4A93-99F7-4E0F53F6755D}" sibTransId="{AC502407-E295-4348-91D2-0A93B2A442A3}"/>
    <dgm:cxn modelId="{64FB40F8-6F0C-4ADF-B412-A908748D86A3}" type="presOf" srcId="{B35EBEDF-29AF-44D3-AA5A-42569A9E20E8}" destId="{926AC028-F6F7-43BE-817A-8929603D7F2B}" srcOrd="0" destOrd="2" presId="urn:microsoft.com/office/officeart/2005/8/layout/hList2#1"/>
    <dgm:cxn modelId="{FE28B2B8-09B0-4800-B245-E42FB79D1771}" type="presOf" srcId="{646647EC-7B2A-41C6-80C3-E214AD211E2F}" destId="{B458CD3C-9B46-4BDA-9D89-12A8E7D6D7E5}" srcOrd="0" destOrd="0" presId="urn:microsoft.com/office/officeart/2005/8/layout/hList2#1"/>
    <dgm:cxn modelId="{44159BA1-171A-4B1D-BCB9-E38B0E40B490}" type="presOf" srcId="{2170F756-164F-4C84-BE97-455AFCE8B16B}" destId="{926AC028-F6F7-43BE-817A-8929603D7F2B}" srcOrd="0" destOrd="0" presId="urn:microsoft.com/office/officeart/2005/8/layout/hList2#1"/>
    <dgm:cxn modelId="{FE8094D9-90B6-4E82-ADA6-0BA8D999315D}" srcId="{646647EC-7B2A-41C6-80C3-E214AD211E2F}" destId="{B35EBEDF-29AF-44D3-AA5A-42569A9E20E8}" srcOrd="2" destOrd="0" parTransId="{8A855A72-1E3E-454B-A392-1F71D68B7F8C}" sibTransId="{89721584-83A2-432B-BF38-DF1B36381491}"/>
    <dgm:cxn modelId="{5A56138A-4A9C-4340-81EA-5CC467CC4447}" srcId="{35D8EFB6-E62C-4BF6-AEB7-B31FDA6F1900}" destId="{FB6DA63A-EBF8-4E82-85B7-105EAB3ADAD5}" srcOrd="1" destOrd="0" parTransId="{CA662617-F966-44E9-82F1-3BAD2D7C288C}" sibTransId="{84E9AEE6-905A-4051-BD9B-192DFCEB5D25}"/>
    <dgm:cxn modelId="{5CF147EB-C878-4014-AEDB-045779CD8B2D}" type="presOf" srcId="{D9B0C29D-6349-4CE8-A955-A2574ECC3CF1}" destId="{16D3227F-EED9-4E54-A661-B42996A3C646}" srcOrd="0" destOrd="4" presId="urn:microsoft.com/office/officeart/2005/8/layout/hList2#1"/>
    <dgm:cxn modelId="{8BC7430C-4E9B-4533-ACD7-B9E81657AF34}" srcId="{35D8EFB6-E62C-4BF6-AEB7-B31FDA6F1900}" destId="{8DA4732D-A4E1-4EB8-AF9E-79042960FAD8}" srcOrd="0" destOrd="0" parTransId="{3E90C129-B6E9-4B92-ACD1-D75B2045C063}" sibTransId="{EFA5AC81-F672-4F8F-AE65-C4F19CEC9A5C}"/>
    <dgm:cxn modelId="{CE8BD52A-A1F5-4862-AA69-105E335990B0}" type="presOf" srcId="{F4FD6FC3-F17E-4339-9C6F-416C3C2FCA28}" destId="{8E6F98B4-BFEC-4C51-98E2-7065AAAAC848}" srcOrd="0" destOrd="0" presId="urn:microsoft.com/office/officeart/2005/8/layout/hList2#1"/>
    <dgm:cxn modelId="{39A04649-5083-4D58-AB9F-1140F225FC06}" srcId="{F4FD6FC3-F17E-4339-9C6F-416C3C2FCA28}" destId="{235AC6D0-E648-462B-800A-5B4F2C65FE01}" srcOrd="1" destOrd="0" parTransId="{4A6FC463-1C22-4B3F-8C3C-E7A6110226DE}" sibTransId="{F56DCC5E-78C5-41B2-BEBB-7579227F474E}"/>
    <dgm:cxn modelId="{97E166E3-2BD1-4689-904E-52FB57E2B432}" type="presOf" srcId="{FB6DA63A-EBF8-4E82-85B7-105EAB3ADAD5}" destId="{E41916EA-5085-40C8-9318-D7013CE0B387}" srcOrd="0" destOrd="1" presId="urn:microsoft.com/office/officeart/2005/8/layout/hList2#1"/>
    <dgm:cxn modelId="{B62D2584-C485-4257-9341-986FCEC50B9A}" srcId="{646647EC-7B2A-41C6-80C3-E214AD211E2F}" destId="{7EF0332C-D28B-44C7-9F07-50F4EC4916B2}" srcOrd="1" destOrd="0" parTransId="{CB8A69BA-BF8F-4D45-A69B-44191C1D62F5}" sibTransId="{24E3B6E2-06AF-49CD-A410-FCBA6F8A13DA}"/>
    <dgm:cxn modelId="{52CC4331-FE65-4BFC-A7B6-C6704977D4BB}" srcId="{F4FD6FC3-F17E-4339-9C6F-416C3C2FCA28}" destId="{D00AD00F-F931-4A9E-9A76-948DF9C736C7}" srcOrd="2" destOrd="0" parTransId="{1FDFD935-0960-47D8-92BC-4CDF592C652E}" sibTransId="{F4D6AEFD-1BB5-41BE-922E-DAE450B5890A}"/>
    <dgm:cxn modelId="{592C7716-D51A-4852-8492-93A506D8A331}" type="presOf" srcId="{35D8EFB6-E62C-4BF6-AEB7-B31FDA6F1900}" destId="{F28913D5-E907-4BCA-BBD0-8D663E56C527}" srcOrd="0" destOrd="0" presId="urn:microsoft.com/office/officeart/2005/8/layout/hList2#1"/>
    <dgm:cxn modelId="{52CE3056-3930-4A01-AAE7-00A4BA7E36C7}" srcId="{F4FD6FC3-F17E-4339-9C6F-416C3C2FCA28}" destId="{BA12C060-B16A-4883-8BE0-7294E4C3F792}" srcOrd="3" destOrd="0" parTransId="{D6322AB3-2354-41CF-BA85-759CD7D2C235}" sibTransId="{83A34E99-7FB9-4316-96F9-E09F27BEFA06}"/>
    <dgm:cxn modelId="{B5A85144-C3CA-4977-BE76-D28D11B273A3}" srcId="{D517D3FC-005C-46BC-91DF-CADA7EECCCAE}" destId="{35D8EFB6-E62C-4BF6-AEB7-B31FDA6F1900}" srcOrd="1" destOrd="0" parTransId="{70AA39EE-51A2-4BAF-A665-5E516B21CBA4}" sibTransId="{3C180C7B-82A4-44D1-9C9D-52EA44406008}"/>
    <dgm:cxn modelId="{4758E24B-0E53-4798-90CF-42FA3B76C999}" type="presParOf" srcId="{9CC63A0C-8B05-4DBB-92BE-0B2097C5EE15}" destId="{81C5F613-4208-48CD-BF38-0FBF650CB2F1}" srcOrd="0" destOrd="0" presId="urn:microsoft.com/office/officeart/2005/8/layout/hList2#1"/>
    <dgm:cxn modelId="{75E0986D-E9FE-4201-996C-342A1055777D}" type="presParOf" srcId="{81C5F613-4208-48CD-BF38-0FBF650CB2F1}" destId="{55911C9B-B5EA-4B6A-AFEA-C0204CAB1266}" srcOrd="0" destOrd="0" presId="urn:microsoft.com/office/officeart/2005/8/layout/hList2#1"/>
    <dgm:cxn modelId="{91E9DA02-A4D4-4507-B4CF-762EFD70845D}" type="presParOf" srcId="{81C5F613-4208-48CD-BF38-0FBF650CB2F1}" destId="{926AC028-F6F7-43BE-817A-8929603D7F2B}" srcOrd="1" destOrd="0" presId="urn:microsoft.com/office/officeart/2005/8/layout/hList2#1"/>
    <dgm:cxn modelId="{A874DE90-09ED-497A-BA60-8B90BF26AD19}" type="presParOf" srcId="{81C5F613-4208-48CD-BF38-0FBF650CB2F1}" destId="{B458CD3C-9B46-4BDA-9D89-12A8E7D6D7E5}" srcOrd="2" destOrd="0" presId="urn:microsoft.com/office/officeart/2005/8/layout/hList2#1"/>
    <dgm:cxn modelId="{74E16BC7-2528-4159-B921-6D6754A5E540}" type="presParOf" srcId="{9CC63A0C-8B05-4DBB-92BE-0B2097C5EE15}" destId="{E0A3CAB1-C79F-4DC8-99CF-38F81F1ED14B}" srcOrd="1" destOrd="0" presId="urn:microsoft.com/office/officeart/2005/8/layout/hList2#1"/>
    <dgm:cxn modelId="{F0356D80-CC60-4556-A5B2-5CBED1C323F4}" type="presParOf" srcId="{9CC63A0C-8B05-4DBB-92BE-0B2097C5EE15}" destId="{A01BBE20-3122-43AD-B3CE-B8245B6E06B4}" srcOrd="2" destOrd="0" presId="urn:microsoft.com/office/officeart/2005/8/layout/hList2#1"/>
    <dgm:cxn modelId="{215A747F-7A2C-43EF-AB7F-2006F31325FD}" type="presParOf" srcId="{A01BBE20-3122-43AD-B3CE-B8245B6E06B4}" destId="{994DF515-7C78-497C-AC1E-717079F01543}" srcOrd="0" destOrd="0" presId="urn:microsoft.com/office/officeart/2005/8/layout/hList2#1"/>
    <dgm:cxn modelId="{F774E0FF-1679-4141-88E7-673426E1D3A7}" type="presParOf" srcId="{A01BBE20-3122-43AD-B3CE-B8245B6E06B4}" destId="{E41916EA-5085-40C8-9318-D7013CE0B387}" srcOrd="1" destOrd="0" presId="urn:microsoft.com/office/officeart/2005/8/layout/hList2#1"/>
    <dgm:cxn modelId="{399115F4-5C56-46A8-8AFC-5E29166F8D5D}" type="presParOf" srcId="{A01BBE20-3122-43AD-B3CE-B8245B6E06B4}" destId="{F28913D5-E907-4BCA-BBD0-8D663E56C527}" srcOrd="2" destOrd="0" presId="urn:microsoft.com/office/officeart/2005/8/layout/hList2#1"/>
    <dgm:cxn modelId="{40D49421-B091-463C-9113-93FAA4D32033}" type="presParOf" srcId="{9CC63A0C-8B05-4DBB-92BE-0B2097C5EE15}" destId="{89582789-D919-4D1D-9E49-2906C6DEE29A}" srcOrd="3" destOrd="0" presId="urn:microsoft.com/office/officeart/2005/8/layout/hList2#1"/>
    <dgm:cxn modelId="{12973764-8709-4499-BEC6-291666623CC9}" type="presParOf" srcId="{9CC63A0C-8B05-4DBB-92BE-0B2097C5EE15}" destId="{C117826F-1C64-4183-92B9-D22959EBD73E}" srcOrd="4" destOrd="0" presId="urn:microsoft.com/office/officeart/2005/8/layout/hList2#1"/>
    <dgm:cxn modelId="{1D180811-6F33-4CD3-B809-476666160A54}" type="presParOf" srcId="{C117826F-1C64-4183-92B9-D22959EBD73E}" destId="{DA39D1B9-65CE-4C35-9279-B8545DF62262}" srcOrd="0" destOrd="0" presId="urn:microsoft.com/office/officeart/2005/8/layout/hList2#1"/>
    <dgm:cxn modelId="{76AE213C-C312-4CF9-AE30-74AEBC910BC1}" type="presParOf" srcId="{C117826F-1C64-4183-92B9-D22959EBD73E}" destId="{16D3227F-EED9-4E54-A661-B42996A3C646}" srcOrd="1" destOrd="0" presId="urn:microsoft.com/office/officeart/2005/8/layout/hList2#1"/>
    <dgm:cxn modelId="{4120F063-413F-4B24-B04F-C133DB6674AA}" type="presParOf" srcId="{C117826F-1C64-4183-92B9-D22959EBD73E}" destId="{8E6F98B4-BFEC-4C51-98E2-7065AAAAC84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8CD3C-9B46-4BDA-9D89-12A8E7D6D7E5}">
      <dsp:nvSpPr>
        <dsp:cNvPr id="0" name=""/>
        <dsp:cNvSpPr/>
      </dsp:nvSpPr>
      <dsp:spPr>
        <a:xfrm rot="16200000">
          <a:off x="-2651822" y="3468688"/>
          <a:ext cx="5684275" cy="30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0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75000"/>
                </a:schemeClr>
              </a:solidFill>
            </a:rPr>
            <a:t>НОВА ЧИТАЦЬКА ГРАМОТНІСТЬ</a:t>
          </a:r>
          <a:endParaRPr lang="uk-UA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-2651822" y="3468688"/>
        <a:ext cx="5684275" cy="303885"/>
      </dsp:txXfrm>
    </dsp:sp>
    <dsp:sp modelId="{926AC028-F6F7-43BE-817A-8929603D7F2B}">
      <dsp:nvSpPr>
        <dsp:cNvPr id="0" name=""/>
        <dsp:cNvSpPr/>
      </dsp:nvSpPr>
      <dsp:spPr>
        <a:xfrm>
          <a:off x="329649" y="788359"/>
          <a:ext cx="1513671" cy="649917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6801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В </a:t>
          </a:r>
          <a:r>
            <a:rPr lang="uk-UA" sz="1200" b="0" i="0" kern="1200" dirty="0" smtClean="0">
              <a:solidFill>
                <a:schemeClr val="tx1"/>
              </a:solidFill>
            </a:rPr>
            <a:t>рамковому проекті  PISA  читацька грамотність </a:t>
          </a:r>
          <a:r>
            <a:rPr lang="uk-UA" sz="1200" i="0" kern="1200" dirty="0" smtClean="0">
              <a:solidFill>
                <a:schemeClr val="tx1"/>
              </a:solidFill>
            </a:rPr>
            <a:t>(DRAFT READING LITERACY FRAMEWORK </a:t>
          </a:r>
          <a:r>
            <a:rPr lang="uk-UA" sz="1200" b="0" i="0" kern="1200" dirty="0" smtClean="0">
              <a:solidFill>
                <a:schemeClr val="tx1"/>
              </a:solidFill>
            </a:rPr>
            <a:t>)</a:t>
          </a:r>
          <a:r>
            <a:rPr lang="uk-UA" sz="1200" i="0" kern="1200" dirty="0" smtClean="0">
              <a:solidFill>
                <a:schemeClr val="tx1"/>
              </a:solidFill>
            </a:rPr>
            <a:t> передбачає розуміння, використання,  аналіз і взаємодію з письмовим текстом з метою отримання нових знань і розкриття потенцій читача для його участі в житті суспільства. 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Нова читацька грамотність, окрім читацьких </a:t>
          </a:r>
          <a:r>
            <a:rPr lang="uk-UA" sz="1200" i="0" kern="1200" dirty="0" err="1" smtClean="0">
              <a:solidFill>
                <a:schemeClr val="tx1"/>
              </a:solidFill>
            </a:rPr>
            <a:t>компетенцій</a:t>
          </a:r>
          <a:r>
            <a:rPr lang="uk-UA" sz="1200" i="0" kern="1200" dirty="0" smtClean="0">
              <a:solidFill>
                <a:schemeClr val="tx1"/>
              </a:solidFill>
            </a:rPr>
            <a:t> щодо сприймання художнього тексту, має </a:t>
          </a:r>
          <a:r>
            <a:rPr lang="uk-UA" sz="1200" b="0" i="0" kern="1200" dirty="0" smtClean="0">
              <a:solidFill>
                <a:schemeClr val="tx1"/>
              </a:solidFill>
            </a:rPr>
            <a:t>чітке соціологічне наповнення. 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Текст із точки зору  нової читацької грамотності – це не тільки рецепція художнього образу.  Текст – це насамперед територія  соціальної комунікації.</a:t>
          </a:r>
          <a:endParaRPr lang="ru-RU" sz="1200" b="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dirty="0">
            <a:solidFill>
              <a:schemeClr val="tx1"/>
            </a:solidFill>
          </a:endParaRPr>
        </a:p>
      </dsp:txBody>
      <dsp:txXfrm>
        <a:off x="329649" y="788359"/>
        <a:ext cx="1513671" cy="6499173"/>
      </dsp:txXfrm>
    </dsp:sp>
    <dsp:sp modelId="{55911C9B-B5EA-4B6A-AFEA-C0204CAB1266}">
      <dsp:nvSpPr>
        <dsp:cNvPr id="0" name=""/>
        <dsp:cNvSpPr/>
      </dsp:nvSpPr>
      <dsp:spPr>
        <a:xfrm>
          <a:off x="38372" y="377364"/>
          <a:ext cx="607770" cy="6077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913D5-E907-4BCA-BBD0-8D663E56C527}">
      <dsp:nvSpPr>
        <dsp:cNvPr id="0" name=""/>
        <dsp:cNvSpPr/>
      </dsp:nvSpPr>
      <dsp:spPr>
        <a:xfrm rot="16200000">
          <a:off x="-461021" y="3478181"/>
          <a:ext cx="5684275" cy="30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0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75000"/>
                </a:schemeClr>
              </a:solidFill>
            </a:rPr>
            <a:t>ВІЗУАЛЬНА ГРАМОТНІСТЬ</a:t>
          </a:r>
          <a:endParaRPr lang="uk-UA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-461021" y="3478181"/>
        <a:ext cx="5684275" cy="303885"/>
      </dsp:txXfrm>
    </dsp:sp>
    <dsp:sp modelId="{E41916EA-5085-40C8-9318-D7013CE0B387}">
      <dsp:nvSpPr>
        <dsp:cNvPr id="0" name=""/>
        <dsp:cNvSpPr/>
      </dsp:nvSpPr>
      <dsp:spPr>
        <a:xfrm>
          <a:off x="2561894" y="769374"/>
          <a:ext cx="1513671" cy="651815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6801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XXI століття культурологи називають століттям «зримої», екранної культури, що потребує особливої візуальної грамотності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Міжнародну асоціацію візуальної грамотності (IVLA) створено в кінці 60-тих рр. ХХ ст.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Це міждисциплінарна  організація спеціалістів, мета якої – зрозуміти, як ми  вловлюємо зміст із побаченого і  взаємодіємо з нашим візуальним середовищем, створює методики, спрямовані на подолання «</a:t>
          </a:r>
          <a:r>
            <a:rPr lang="uk-UA" sz="1200" i="0" kern="1200" dirty="0" err="1" smtClean="0">
              <a:solidFill>
                <a:schemeClr val="tx1"/>
              </a:solidFill>
            </a:rPr>
            <a:t>кліповості</a:t>
          </a:r>
          <a:r>
            <a:rPr lang="uk-UA" sz="1200" i="0" kern="1200" dirty="0" smtClean="0">
              <a:solidFill>
                <a:schemeClr val="tx1"/>
              </a:solidFill>
            </a:rPr>
            <a:t> мислення» покоління </a:t>
          </a:r>
          <a:r>
            <a:rPr lang="en-US" sz="1200" i="0" kern="1200" dirty="0" smtClean="0">
              <a:solidFill>
                <a:schemeClr val="tx1"/>
              </a:solidFill>
            </a:rPr>
            <a:t> Z</a:t>
          </a:r>
          <a:endParaRPr lang="ru-RU" sz="1200" i="0" kern="1200" dirty="0">
            <a:solidFill>
              <a:schemeClr val="tx1"/>
            </a:solidFill>
          </a:endParaRPr>
        </a:p>
      </dsp:txBody>
      <dsp:txXfrm>
        <a:off x="2561894" y="769374"/>
        <a:ext cx="1513671" cy="6518158"/>
      </dsp:txXfrm>
    </dsp:sp>
    <dsp:sp modelId="{994DF515-7C78-497C-AC1E-717079F01543}">
      <dsp:nvSpPr>
        <dsp:cNvPr id="0" name=""/>
        <dsp:cNvSpPr/>
      </dsp:nvSpPr>
      <dsp:spPr>
        <a:xfrm>
          <a:off x="2229174" y="386857"/>
          <a:ext cx="607770" cy="6077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98B4-BFEC-4C51-98E2-7065AAAAC848}">
      <dsp:nvSpPr>
        <dsp:cNvPr id="0" name=""/>
        <dsp:cNvSpPr/>
      </dsp:nvSpPr>
      <dsp:spPr>
        <a:xfrm rot="16200000">
          <a:off x="1729780" y="3491823"/>
          <a:ext cx="5684275" cy="30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01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75000"/>
                </a:schemeClr>
              </a:solidFill>
            </a:rPr>
            <a:t>МУЛЬТИМОДАЛЬНА ГРАМОТНІСТЬ </a:t>
          </a:r>
          <a:endParaRPr lang="uk-UA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29780" y="3491823"/>
        <a:ext cx="5684275" cy="303885"/>
      </dsp:txXfrm>
    </dsp:sp>
    <dsp:sp modelId="{16D3227F-EED9-4E54-A661-B42996A3C646}">
      <dsp:nvSpPr>
        <dsp:cNvPr id="0" name=""/>
        <dsp:cNvSpPr/>
      </dsp:nvSpPr>
      <dsp:spPr>
        <a:xfrm>
          <a:off x="4762233" y="742089"/>
          <a:ext cx="1513671" cy="65454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6801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Професор </a:t>
          </a:r>
          <a:r>
            <a:rPr lang="uk-UA" sz="1200" i="0" kern="1200" dirty="0" err="1" smtClean="0">
              <a:solidFill>
                <a:schemeClr val="tx1"/>
              </a:solidFill>
            </a:rPr>
            <a:t>Рейчел</a:t>
          </a:r>
          <a:r>
            <a:rPr lang="uk-UA" sz="1200" i="0" kern="1200" dirty="0" smtClean="0">
              <a:solidFill>
                <a:schemeClr val="tx1"/>
              </a:solidFill>
            </a:rPr>
            <a:t> </a:t>
          </a:r>
          <a:r>
            <a:rPr lang="uk-UA" sz="1200" i="0" kern="1200" dirty="0" err="1" smtClean="0">
              <a:solidFill>
                <a:schemeClr val="tx1"/>
              </a:solidFill>
            </a:rPr>
            <a:t>Карчмер</a:t>
          </a:r>
          <a:r>
            <a:rPr lang="uk-UA" sz="1200" i="0" kern="1200" dirty="0" smtClean="0">
              <a:solidFill>
                <a:schemeClr val="tx1"/>
              </a:solidFill>
            </a:rPr>
            <a:t> (США), спеціаліст із читання: мультимодальна грамотність передбачає використання численних моделей  відтворення інформації.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Текст, аудіо, графіка, відео − зразки цифрових медіа, які можна об'єднати в мультимодальному повідомленні. 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0" kern="1200" dirty="0" smtClean="0">
              <a:solidFill>
                <a:schemeClr val="tx1"/>
              </a:solidFill>
            </a:rPr>
            <a:t>Мета методики формування мультимодальної грамотності: «навчити виражати думки легко, поєднуючи зображення, графіку, аудіо, відео й текст на одному цифровому полотні».</a:t>
          </a:r>
          <a:endParaRPr lang="uk-UA" sz="120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i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i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i="1" kern="1200" dirty="0">
            <a:solidFill>
              <a:schemeClr val="tx1"/>
            </a:solidFill>
          </a:endParaRPr>
        </a:p>
      </dsp:txBody>
      <dsp:txXfrm>
        <a:off x="4762233" y="742089"/>
        <a:ext cx="1513671" cy="6545443"/>
      </dsp:txXfrm>
    </dsp:sp>
    <dsp:sp modelId="{DA39D1B9-65CE-4C35-9279-B8545DF62262}">
      <dsp:nvSpPr>
        <dsp:cNvPr id="0" name=""/>
        <dsp:cNvSpPr/>
      </dsp:nvSpPr>
      <dsp:spPr>
        <a:xfrm>
          <a:off x="4419975" y="400499"/>
          <a:ext cx="607770" cy="6077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FC45-5F56-4F39-91F3-87DB34022638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06520-7D47-49EB-B764-E8BCFC7637C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78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00306"/>
            <a:ext cx="3643314" cy="3643693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/>
              <a:t>й</a:t>
            </a:r>
            <a:endParaRPr lang="uk-UA" sz="1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858000" cy="1971743"/>
          </a:xfrm>
          <a:prstGeom prst="rect">
            <a:avLst/>
          </a:prstGeom>
          <a:solidFill>
            <a:srgbClr val="F15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728924" y="8393407"/>
            <a:ext cx="272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66FF"/>
                </a:solidFill>
              </a:rPr>
              <a:t>4 березня 2020 року</a:t>
            </a:r>
          </a:p>
          <a:p>
            <a:pPr algn="ctr"/>
            <a:r>
              <a:rPr lang="uk-UA" b="1" dirty="0" smtClean="0">
                <a:solidFill>
                  <a:srgbClr val="0066FF"/>
                </a:solidFill>
              </a:rPr>
              <a:t>ТСШ№7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6816" y="5475072"/>
            <a:ext cx="26125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Леся </a:t>
            </a:r>
            <a:r>
              <a:rPr lang="uk-UA" sz="1400" b="1" dirty="0" err="1" smtClean="0"/>
              <a:t>Гапон</a:t>
            </a:r>
            <a:r>
              <a:rPr lang="uk-UA" sz="1400" b="1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smtClean="0"/>
              <a:t>PhD</a:t>
            </a:r>
            <a:r>
              <a:rPr lang="uk-UA" sz="1400" dirty="0" smtClean="0"/>
              <a:t>,</a:t>
            </a:r>
            <a:endParaRPr lang="uk-UA" sz="1400" dirty="0"/>
          </a:p>
          <a:p>
            <a:r>
              <a:rPr lang="uk-UA" sz="1400" dirty="0" smtClean="0"/>
              <a:t>методист Тернопільського </a:t>
            </a:r>
          </a:p>
          <a:p>
            <a:r>
              <a:rPr lang="uk-UA" sz="1400" dirty="0" smtClean="0"/>
              <a:t>комунального методичного</a:t>
            </a:r>
          </a:p>
          <a:p>
            <a:r>
              <a:rPr lang="uk-UA" sz="1400" dirty="0" smtClean="0"/>
              <a:t>центру </a:t>
            </a:r>
            <a:r>
              <a:rPr lang="uk-UA" sz="1400" dirty="0"/>
              <a:t>науково-освітніх інновацій </a:t>
            </a:r>
            <a:endParaRPr lang="uk-UA" sz="1400" dirty="0" smtClean="0"/>
          </a:p>
          <a:p>
            <a:r>
              <a:rPr lang="uk-UA" sz="1400" dirty="0" smtClean="0"/>
              <a:t>та </a:t>
            </a:r>
            <a:r>
              <a:rPr lang="uk-UA" sz="1400" dirty="0"/>
              <a:t>моніторингу</a:t>
            </a:r>
          </a:p>
          <a:p>
            <a:endParaRPr lang="uk-UA" sz="1400" dirty="0" smtClean="0"/>
          </a:p>
          <a:p>
            <a:r>
              <a:rPr lang="uk-UA" sz="1400" b="1" dirty="0"/>
              <a:t>Любов </a:t>
            </a:r>
            <a:r>
              <a:rPr lang="uk-UA" sz="1400" b="1" dirty="0" smtClean="0"/>
              <a:t>Ковальчук</a:t>
            </a:r>
            <a:r>
              <a:rPr lang="uk-UA" sz="1400" dirty="0" smtClean="0"/>
              <a:t>,</a:t>
            </a:r>
          </a:p>
          <a:p>
            <a:r>
              <a:rPr lang="uk-UA" sz="1400" dirty="0" smtClean="0"/>
              <a:t>методист </a:t>
            </a:r>
            <a:r>
              <a:rPr lang="uk-UA" sz="1400" dirty="0"/>
              <a:t>Тернопільського </a:t>
            </a:r>
          </a:p>
          <a:p>
            <a:r>
              <a:rPr lang="uk-UA" sz="1400" dirty="0"/>
              <a:t>комунального методичного</a:t>
            </a:r>
          </a:p>
          <a:p>
            <a:r>
              <a:rPr lang="uk-UA" sz="1400" dirty="0" smtClean="0"/>
              <a:t>центру </a:t>
            </a:r>
            <a:r>
              <a:rPr lang="uk-UA" sz="1400" dirty="0"/>
              <a:t>науково-освітніх інновацій </a:t>
            </a:r>
          </a:p>
          <a:p>
            <a:r>
              <a:rPr lang="uk-UA" sz="1400" dirty="0"/>
              <a:t>та </a:t>
            </a:r>
            <a:r>
              <a:rPr lang="uk-UA" sz="1400" dirty="0" smtClean="0"/>
              <a:t>моніторингу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006" y="2014688"/>
            <a:ext cx="6216395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БЮРО ІННОВАЦІЙ 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«ІНСАЙТ»</a:t>
            </a:r>
          </a:p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540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ОСВІТНІ ТРЕНДИ </a:t>
            </a:r>
          </a:p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1540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ВЧИТЕЛЯ-СЛОВЕСНИКА</a:t>
            </a:r>
          </a:p>
        </p:txBody>
      </p:sp>
      <p:pic>
        <p:nvPicPr>
          <p:cNvPr id="11" name="Picture 2" descr="Результат пошуку зображень за запитом &quot;ребенок учеб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5072"/>
            <a:ext cx="3728923" cy="36898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9" name="Picture 2" descr="http://tkmco.org/images/99987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8074" y="443446"/>
            <a:ext cx="4516155" cy="1139121"/>
          </a:xfrm>
          <a:prstGeom prst="rect">
            <a:avLst/>
          </a:prstGeom>
          <a:noFill/>
        </p:spPr>
      </p:pic>
      <p:pic>
        <p:nvPicPr>
          <p:cNvPr id="12" name="Picture 9" descr="C:\Users\admin\Desktop\завантаження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0"/>
            <a:ext cx="1988840" cy="20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0" y="0"/>
            <a:ext cx="6858000" cy="761973"/>
          </a:xfrm>
          <a:prstGeom prst="rect">
            <a:avLst/>
          </a:prstGeom>
          <a:solidFill>
            <a:srgbClr val="F15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2"/>
          <p:cNvSpPr/>
          <p:nvPr/>
        </p:nvSpPr>
        <p:spPr>
          <a:xfrm>
            <a:off x="980728" y="2189205"/>
            <a:ext cx="5505059" cy="6343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50850" algn="l"/>
              </a:tabLst>
            </a:pPr>
            <a:endParaRPr lang="uk-UA" sz="800" b="1" dirty="0" smtClean="0">
              <a:solidFill>
                <a:schemeClr val="tx1"/>
              </a:solidFill>
              <a:latin typeface="Mistral" pitchFamily="66" charset="0"/>
            </a:endParaRPr>
          </a:p>
          <a:p>
            <a:pPr algn="ctr">
              <a:tabLst>
                <a:tab pos="450850" algn="l"/>
              </a:tabLst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ПЛАН</a:t>
            </a:r>
            <a:endParaRPr lang="uk-UA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AutoNum type="arabicPeriod"/>
              <a:tabLst>
                <a:tab pos="45085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Інтерактивна лекція «Навчання в системі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Moodle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та його використання в роботі вчителя-словесника закладу загальної середньої освіти» </a:t>
            </a:r>
          </a:p>
          <a:p>
            <a:pPr algn="r">
              <a:tabLst>
                <a:tab pos="450850" algn="l"/>
              </a:tabLst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Оксана Василівна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Лабащук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, </a:t>
            </a:r>
          </a:p>
          <a:p>
            <a:pPr algn="r">
              <a:tabLst>
                <a:tab pos="450850" algn="l"/>
              </a:tabLst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доктор філологічних наук, </a:t>
            </a:r>
          </a:p>
          <a:p>
            <a:pPr algn="r">
              <a:tabLst>
                <a:tab pos="450850" algn="l"/>
              </a:tabLst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професор кафедри теорії і методики</a:t>
            </a:r>
          </a:p>
          <a:p>
            <a:pPr algn="r">
              <a:tabLst>
                <a:tab pos="450850" algn="l"/>
              </a:tabLst>
            </a:pPr>
            <a:r>
              <a:rPr lang="uk-UA" sz="2000" i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країнської та світової літератури</a:t>
            </a:r>
          </a:p>
          <a:p>
            <a:pPr algn="r">
              <a:tabLst>
                <a:tab pos="450850" algn="l"/>
              </a:tabLst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  ТНПУ ім. В.Гнатюка</a:t>
            </a:r>
          </a:p>
          <a:p>
            <a:pPr marL="457200" indent="-457200">
              <a:buAutoNum type="arabicPeriod" startAt="2"/>
              <a:tabLst>
                <a:tab pos="45085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Лекція з елементами тренінгу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«Як розрізняти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</a:rPr>
              <a:t>фейки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r">
              <a:tabLst>
                <a:tab pos="450850" algn="l"/>
              </a:tabLst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Тетяна Василівна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Решетуха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tabLst>
                <a:tab pos="450850" algn="l"/>
              </a:tabLst>
            </a:pPr>
            <a:r>
              <a:rPr lang="uk-UA" sz="2000" i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андидат наук із соціальних комунікацій, 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tabLst>
                <a:tab pos="450850" algn="l"/>
              </a:tabLst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 асистент кафедри журналістики</a:t>
            </a:r>
          </a:p>
          <a:p>
            <a:pPr algn="r">
              <a:tabLst>
                <a:tab pos="450850" algn="l"/>
              </a:tabLst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ТНПУ </a:t>
            </a:r>
            <a:r>
              <a:rPr lang="uk-UA" sz="2000" i="1" dirty="0">
                <a:solidFill>
                  <a:schemeClr val="accent2">
                    <a:lumMod val="50000"/>
                  </a:schemeClr>
                </a:solidFill>
              </a:rPr>
              <a:t>ім.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В.Гнатюка</a:t>
            </a:r>
          </a:p>
          <a:p>
            <a:pPr algn="just">
              <a:tabLst>
                <a:tab pos="45085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.    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Дискусійне коло «4К» освіти ХХІ століття» </a:t>
            </a:r>
          </a:p>
          <a:p>
            <a:pPr algn="r">
              <a:tabLst>
                <a:tab pos="450850" algn="l"/>
              </a:tabLst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Леся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Гапон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PhD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, методист ТКМЦНОІМ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tabLst>
                <a:tab pos="450850" algn="l"/>
              </a:tabLst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Любов Ковальчук,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методист ТКМЦНОІМ</a:t>
            </a:r>
          </a:p>
          <a:p>
            <a:pPr marL="457200" indent="-457200">
              <a:buAutoNum type="arabicPeriod" startAt="2"/>
              <a:tabLst>
                <a:tab pos="450850" algn="l"/>
              </a:tabLst>
            </a:pP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257" y="83644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ЗАТВЕРДЖУЮ</a:t>
            </a:r>
          </a:p>
          <a:p>
            <a:endParaRPr lang="uk-UA" dirty="0" smtClean="0"/>
          </a:p>
          <a:p>
            <a:r>
              <a:rPr lang="uk-UA" dirty="0" smtClean="0"/>
              <a:t>Г.І.ЛИТВИНЮК,</a:t>
            </a:r>
          </a:p>
          <a:p>
            <a:r>
              <a:rPr lang="uk-UA" dirty="0" smtClean="0"/>
              <a:t>директор ТКМЦНОІМ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33056" y="5525321"/>
            <a:ext cx="2647577" cy="3297241"/>
          </a:xfrm>
        </p:spPr>
        <p:txBody>
          <a:bodyPr>
            <a:normAutofit fontScale="25000" lnSpcReduction="20000"/>
          </a:bodyPr>
          <a:lstStyle/>
          <a:p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сайті Американської національної ради вчителів словесності репрезентована декларація 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Нові грамотності 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 технології XXI століття» </a:t>
            </a:r>
            <a:endParaRPr lang="uk-UA" sz="56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Згідно з цим документом, учителі несуть відповідальність  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комплексне 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використання інформаційних та комунікаційних технологій (ІКТ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uk-UA" sz="5600" b="1" i="1" dirty="0" smtClean="0">
                <a:solidFill>
                  <a:schemeClr val="accent2">
                    <a:lumMod val="50000"/>
                  </a:schemeClr>
                </a:solidFill>
              </a:rPr>
              <a:t>оскільки вони повинні готувати учнів для майбутнього, на яке вони заслуговують </a:t>
            </a:r>
            <a:r>
              <a:rPr lang="uk-UA" sz="56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uk-UA" sz="5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" y="0"/>
            <a:ext cx="557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ПОКОЛІННЯ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C:\Documents and Settings\Администратор\Рабочий стол\рисунки\moskva-angliyskiy_po_Skype_-_eto_udobno_14648.gif"/>
          <p:cNvPicPr/>
          <p:nvPr/>
        </p:nvPicPr>
        <p:blipFill>
          <a:blip r:embed="rId2" cstate="print"/>
          <a:srcRect t="22513" b="7592"/>
          <a:stretch>
            <a:fillRect/>
          </a:stretch>
        </p:blipFill>
        <p:spPr bwMode="auto">
          <a:xfrm>
            <a:off x="2492895" y="2662221"/>
            <a:ext cx="1628103" cy="14213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26850" y="1154815"/>
            <a:ext cx="2266046" cy="1530059"/>
          </a:xfrm>
          <a:prstGeom prst="cloudCallout">
            <a:avLst>
              <a:gd name="adj1" fmla="val 58495"/>
              <a:gd name="adj2" fmla="val 50546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Хочу мати  вчителів, що вміло використовують ІКТ в навчанні</a:t>
            </a:r>
            <a:endParaRPr kumimoji="0" lang="ru-RU" sz="1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63584" y="3232028"/>
            <a:ext cx="2023279" cy="1703176"/>
          </a:xfrm>
          <a:prstGeom prst="cloudCallout">
            <a:avLst>
              <a:gd name="adj1" fmla="val 59343"/>
              <a:gd name="adj2" fmla="val -50144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Хочу </a:t>
            </a:r>
            <a:r>
              <a:rPr lang="uk-UA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мати друзів, що використовують ІКТ для навчання і діляться своїми знаннями</a:t>
            </a:r>
            <a:endParaRPr kumimoji="0" lang="ru-RU" sz="1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17131" y="1124721"/>
            <a:ext cx="1908211" cy="1560152"/>
          </a:xfrm>
          <a:prstGeom prst="cloudCallout">
            <a:avLst>
              <a:gd name="adj1" fmla="val -87065"/>
              <a:gd name="adj2" fmla="val 38981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Хочу,щоб</a:t>
            </a:r>
            <a:r>
              <a:rPr kumimoji="0" lang="uk-UA" sz="11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усі мали рівний доступ до ІКТ для навчання</a:t>
            </a:r>
            <a:r>
              <a:rPr kumimoji="0" lang="uk-UA" sz="11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!</a:t>
            </a:r>
            <a:endParaRPr kumimoji="0" lang="ru-RU" sz="1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502930" y="3257064"/>
            <a:ext cx="2022413" cy="1524011"/>
          </a:xfrm>
          <a:prstGeom prst="cloudCallout">
            <a:avLst>
              <a:gd name="adj1" fmla="val -72032"/>
              <a:gd name="adj2" fmla="val -49583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Хочу мати можливість співпрацювати з однолітками у всьому світі! </a:t>
            </a:r>
            <a:endParaRPr kumimoji="0" lang="ru-RU" sz="1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5838" y="5824474"/>
            <a:ext cx="3875161" cy="2698936"/>
            <a:chOff x="357158" y="4604055"/>
            <a:chExt cx="4335574" cy="997813"/>
          </a:xfrm>
          <a:solidFill>
            <a:srgbClr val="F1540D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57158" y="4604055"/>
              <a:ext cx="2131740" cy="4689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COMMUNICATION</a:t>
              </a:r>
              <a:endParaRPr lang="uk-UA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uk-UA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спілкування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555776" y="4604055"/>
              <a:ext cx="2136955" cy="4689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CRITICAL THINKING</a:t>
              </a:r>
              <a:endParaRPr lang="uk-UA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uk-UA" sz="1200" i="1" dirty="0" smtClean="0">
                  <a:solidFill>
                    <a:schemeClr val="accent2">
                      <a:lumMod val="50000"/>
                    </a:schemeClr>
                  </a:solidFill>
                </a:rPr>
                <a:t>критичне мислення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7158" y="5132922"/>
              <a:ext cx="2143140" cy="4689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COLLABORATION</a:t>
              </a:r>
              <a:endParaRPr lang="uk-UA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uk-UA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співпраця</a:t>
              </a:r>
            </a:p>
            <a:p>
              <a:pPr algn="ctr"/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uk-UA" sz="1400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555776" y="5132922"/>
              <a:ext cx="2136956" cy="4689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CREATIVITY</a:t>
              </a:r>
              <a:endParaRPr lang="uk-UA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uk-UA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креативність</a:t>
              </a:r>
              <a:r>
                <a:rPr lang="uk-UA" sz="12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96463" y="5276219"/>
            <a:ext cx="34290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 “С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ОСВІТИ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ХХІ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endParaRPr lang="uk-UA" b="1" spc="50" dirty="0">
              <a:ln w="11430"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ÑÐºÐ¾Ð½Ðº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94" y="1488272"/>
            <a:ext cx="724129" cy="8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2"/>
          <p:cNvSpPr/>
          <p:nvPr/>
        </p:nvSpPr>
        <p:spPr>
          <a:xfrm>
            <a:off x="0" y="0"/>
            <a:ext cx="6858000" cy="761973"/>
          </a:xfrm>
          <a:prstGeom prst="rect">
            <a:avLst/>
          </a:prstGeom>
          <a:solidFill>
            <a:srgbClr val="F15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6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4274789"/>
              </p:ext>
            </p:extLst>
          </p:nvPr>
        </p:nvGraphicFramePr>
        <p:xfrm>
          <a:off x="291047" y="1465964"/>
          <a:ext cx="6275905" cy="728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2"/>
          <p:cNvSpPr/>
          <p:nvPr/>
        </p:nvSpPr>
        <p:spPr>
          <a:xfrm>
            <a:off x="0" y="0"/>
            <a:ext cx="6858000" cy="761973"/>
          </a:xfrm>
          <a:prstGeom prst="rect">
            <a:avLst/>
          </a:prstGeom>
          <a:solidFill>
            <a:srgbClr val="F15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768886"/>
            <a:ext cx="6172200" cy="1524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ЦЕ ВАЖЛИВО  ДЛЯ ПОКОЛІННЯ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Z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 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473</Words>
  <Application>Microsoft Office PowerPoint</Application>
  <PresentationFormat>Экран (4:3)</PresentationFormat>
  <Paragraphs>70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ЦЕ ВАЖЛИВО  ДЛЯ ПОКОЛІННЯ  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ТКМЦ</dc:creator>
  <cp:lastModifiedBy>admin</cp:lastModifiedBy>
  <cp:revision>45</cp:revision>
  <dcterms:created xsi:type="dcterms:W3CDTF">2017-11-06T09:03:36Z</dcterms:created>
  <dcterms:modified xsi:type="dcterms:W3CDTF">2020-03-03T13:14:21Z</dcterms:modified>
</cp:coreProperties>
</file>