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BBC0-6221-4F19-96BD-75A5E37D859A}" type="datetimeFigureOut">
              <a:rPr lang="uk-UA" smtClean="0"/>
              <a:t>12.03.2021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0830-ABC4-473A-A93B-782E984CBFD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477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BBC0-6221-4F19-96BD-75A5E37D859A}" type="datetimeFigureOut">
              <a:rPr lang="uk-UA" smtClean="0"/>
              <a:t>12.03.2021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0830-ABC4-473A-A93B-782E984CBFD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374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BBC0-6221-4F19-96BD-75A5E37D859A}" type="datetimeFigureOut">
              <a:rPr lang="uk-UA" smtClean="0"/>
              <a:t>12.03.2021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0830-ABC4-473A-A93B-782E984CBFD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679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BBC0-6221-4F19-96BD-75A5E37D859A}" type="datetimeFigureOut">
              <a:rPr lang="uk-UA" smtClean="0"/>
              <a:t>12.03.2021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0830-ABC4-473A-A93B-782E984CBFD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561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BBC0-6221-4F19-96BD-75A5E37D859A}" type="datetimeFigureOut">
              <a:rPr lang="uk-UA" smtClean="0"/>
              <a:t>12.03.2021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0830-ABC4-473A-A93B-782E984CBFD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353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BBC0-6221-4F19-96BD-75A5E37D859A}" type="datetimeFigureOut">
              <a:rPr lang="uk-UA" smtClean="0"/>
              <a:t>12.03.2021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0830-ABC4-473A-A93B-782E984CBFD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358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BBC0-6221-4F19-96BD-75A5E37D859A}" type="datetimeFigureOut">
              <a:rPr lang="uk-UA" smtClean="0"/>
              <a:t>12.03.2021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0830-ABC4-473A-A93B-782E984CBFD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539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BBC0-6221-4F19-96BD-75A5E37D859A}" type="datetimeFigureOut">
              <a:rPr lang="uk-UA" smtClean="0"/>
              <a:t>12.03.2021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0830-ABC4-473A-A93B-782E984CBFD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543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BBC0-6221-4F19-96BD-75A5E37D859A}" type="datetimeFigureOut">
              <a:rPr lang="uk-UA" smtClean="0"/>
              <a:t>12.03.2021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0830-ABC4-473A-A93B-782E984CBFD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8640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BBC0-6221-4F19-96BD-75A5E37D859A}" type="datetimeFigureOut">
              <a:rPr lang="uk-UA" smtClean="0"/>
              <a:t>12.03.2021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0830-ABC4-473A-A93B-782E984CBFD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885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BBC0-6221-4F19-96BD-75A5E37D859A}" type="datetimeFigureOut">
              <a:rPr lang="uk-UA" smtClean="0"/>
              <a:t>12.03.2021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0830-ABC4-473A-A93B-782E984CBFD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479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9BBC0-6221-4F19-96BD-75A5E37D859A}" type="datetimeFigureOut">
              <a:rPr lang="uk-UA" smtClean="0"/>
              <a:t>12.03.2021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80830-ABC4-473A-A93B-782E984CBFD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8057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0052" t="23904" r="18907" b="11425"/>
          <a:stretch/>
        </p:blipFill>
        <p:spPr>
          <a:xfrm>
            <a:off x="1170432" y="0"/>
            <a:ext cx="9729215" cy="6930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217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9959" t="23742" r="18955" b="11388"/>
          <a:stretch/>
        </p:blipFill>
        <p:spPr>
          <a:xfrm>
            <a:off x="1223159" y="200953"/>
            <a:ext cx="9345879" cy="665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1449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vip-fast</dc:creator>
  <cp:lastModifiedBy>vip-fast</cp:lastModifiedBy>
  <cp:revision>1</cp:revision>
  <dcterms:created xsi:type="dcterms:W3CDTF">2021-03-12T18:35:47Z</dcterms:created>
  <dcterms:modified xsi:type="dcterms:W3CDTF">2021-03-12T18:37:14Z</dcterms:modified>
</cp:coreProperties>
</file>