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8" r:id="rId4"/>
    <p:sldId id="267" r:id="rId5"/>
    <p:sldId id="266" r:id="rId6"/>
    <p:sldId id="269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0290F-38DE-4F2E-B0F7-08F780FE99FF}" type="datetimeFigureOut">
              <a:rPr lang="uk-UA" smtClean="0"/>
              <a:t>28.03.2018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297B6-8112-4FDF-8C67-94D6899F94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67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77E79-1698-4443-A107-15DB43748543}" type="datetimeFigureOut">
              <a:rPr lang="uk-UA" smtClean="0"/>
              <a:t>28.03.2018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27-B52E-4138-8CDB-CAF5DFC2D64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67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softpick2.com/376-powerpoint-them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34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16200000">
            <a:off x="-2090186" y="2239423"/>
            <a:ext cx="6344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000" b="1" dirty="0">
                <a:latin typeface="Century Gothic" panose="020B0502020202020204" pitchFamily="34" charset="0"/>
              </a:rPr>
              <a:t>Мистецтво </a:t>
            </a:r>
            <a:r>
              <a:rPr lang="uk-UA" sz="6000" b="1" dirty="0" smtClean="0">
                <a:latin typeface="Century Gothic" panose="020B0502020202020204" pitchFamily="34" charset="0"/>
              </a:rPr>
              <a:t>презентації</a:t>
            </a:r>
            <a:endParaRPr lang="uk-UA" sz="60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6479758"/>
            <a:ext cx="489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Нападій</a:t>
            </a:r>
            <a:r>
              <a:rPr lang="uk-UA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Т.С., методист ТКМЦ НОІМ</a:t>
            </a:r>
            <a:endParaRPr lang="uk-UA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6" y="116632"/>
            <a:ext cx="20830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 БЕРЕЗНЯ</a:t>
            </a:r>
          </a:p>
          <a:p>
            <a:pPr algn="ctr"/>
            <a:r>
              <a:rPr lang="uk-UA" sz="4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2018</a:t>
            </a:r>
            <a:endParaRPr lang="uk-UA" sz="4800" b="1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1255405"/>
            <a:ext cx="2316334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8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sp>
        <p:nvSpPr>
          <p:cNvPr id="7" name="AutoShape 2" descr="Картинки по запросу текст и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559533" y="2897137"/>
            <a:ext cx="708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Century Gothic" panose="020B0502020202020204" pitchFamily="34" charset="0"/>
              </a:rPr>
              <a:t>ЗАГАЛЬНИЙ ДИЗАЙН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3796581"/>
            <a:ext cx="504055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198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49" y="697435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49" y="1196752"/>
            <a:ext cx="2587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49" y="1772816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522" y="2348880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534218" y="1347907"/>
            <a:ext cx="23485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ПРАВИЛА</a:t>
            </a:r>
            <a:endParaRPr lang="uk-UA" sz="3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2206" y="616135"/>
            <a:ext cx="6468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Виберіть фон, який буде приємний оку</a:t>
            </a:r>
          </a:p>
          <a:p>
            <a:endParaRPr lang="uk-UA" dirty="0" smtClean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Використовуйте не більше 3 основних кольорів</a:t>
            </a:r>
          </a:p>
          <a:p>
            <a:endParaRPr lang="uk-UA" dirty="0" smtClean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Наповнюйте презентацію малюнками, ілюстраціями</a:t>
            </a:r>
          </a:p>
          <a:p>
            <a:endParaRPr lang="uk-UA" dirty="0" smtClean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96301"/>
            <a:ext cx="190148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52206" y="2278613"/>
            <a:ext cx="6108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Шрифт </a:t>
            </a:r>
            <a:r>
              <a:rPr lang="ru-RU" dirty="0" err="1">
                <a:latin typeface="Century Gothic" panose="020B0502020202020204" pitchFamily="34" charset="0"/>
              </a:rPr>
              <a:t>слів</a:t>
            </a:r>
            <a:r>
              <a:rPr lang="ru-RU" dirty="0">
                <a:latin typeface="Century Gothic" panose="020B0502020202020204" pitchFamily="34" charset="0"/>
              </a:rPr>
              <a:t> повинен бути </a:t>
            </a:r>
            <a:r>
              <a:rPr lang="ru-RU" dirty="0" err="1">
                <a:latin typeface="Century Gothic" panose="020B0502020202020204" pitchFamily="34" charset="0"/>
              </a:rPr>
              <a:t>достатньо</a:t>
            </a:r>
            <a:r>
              <a:rPr lang="ru-RU" dirty="0">
                <a:latin typeface="Century Gothic" panose="020B0502020202020204" pitchFamily="34" charset="0"/>
              </a:rPr>
              <a:t> великим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8206" name="Picture 14" descr="Картинки по запросу таймес нев ром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" y="4683508"/>
            <a:ext cx="3228522" cy="14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91880" y="4334358"/>
            <a:ext cx="2749839" cy="187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070150" y="391590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Century Gothic" panose="020B0502020202020204" pitchFamily="34" charset="0"/>
              </a:rPr>
              <a:t>ШРИФТ</a:t>
            </a:r>
            <a:endParaRPr lang="uk-UA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04391" y="6237312"/>
            <a:ext cx="608792" cy="4800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4177760" y="6215129"/>
            <a:ext cx="608792" cy="48006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2" descr="Картинки по запросу презентація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 bwMode="auto">
          <a:xfrm>
            <a:off x="6002009" y="3796581"/>
            <a:ext cx="3034488" cy="26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903" y="6262926"/>
            <a:ext cx="368506" cy="3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3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sp>
        <p:nvSpPr>
          <p:cNvPr id="7" name="AutoShape 2" descr="Картинки по запросу текст икон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23710"/>
            <a:ext cx="2304256" cy="248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1456" y="2852936"/>
            <a:ext cx="708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Century Gothic" panose="020B0502020202020204" pitchFamily="34" charset="0"/>
              </a:rPr>
              <a:t>ТЕКСТ ПРЕЗЕНТАЦІЇ / ПЛАН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574" y="3823711"/>
            <a:ext cx="51365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В першу чергу подумайте, </a:t>
            </a:r>
            <a:r>
              <a:rPr lang="uk-UA" b="1" dirty="0" smtClean="0">
                <a:latin typeface="Century Gothic" panose="020B0502020202020204" pitchFamily="34" charset="0"/>
              </a:rPr>
              <a:t>чи є у вас написаний текст презентації</a:t>
            </a:r>
            <a:r>
              <a:rPr lang="uk-UA" dirty="0" smtClean="0">
                <a:latin typeface="Century Gothic" panose="020B0502020202020204" pitchFamily="34" charset="0"/>
              </a:rPr>
              <a:t> або ви збираєтесь розповідати без нього, створюючи його на ходу. </a:t>
            </a:r>
          </a:p>
          <a:p>
            <a:endParaRPr lang="uk-UA" dirty="0" smtClean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В обох випадках вам потрібен буде </a:t>
            </a:r>
            <a:r>
              <a:rPr lang="uk-UA" b="1" dirty="0" smtClean="0">
                <a:latin typeface="Century Gothic" panose="020B0502020202020204" pitchFamily="34" charset="0"/>
              </a:rPr>
              <a:t>ПЛАН</a:t>
            </a:r>
            <a:r>
              <a:rPr lang="uk-UA" dirty="0" smtClean="0">
                <a:latin typeface="Century Gothic" panose="020B0502020202020204" pitchFamily="34" charset="0"/>
              </a:rPr>
              <a:t>. З допомогою нього буде простіше розповідати і створювати презентацію. Якщо у вас вже є текст, можна йти просто по ньому.</a:t>
            </a:r>
            <a:endParaRPr lang="uk-UA" dirty="0">
              <a:latin typeface="Century Gothic" panose="020B0502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1520" y="3796581"/>
            <a:ext cx="5040559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198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39" y="616135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39" y="1192199"/>
            <a:ext cx="258763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39" y="1768263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12" y="2403039"/>
            <a:ext cx="258676" cy="2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3618108" y="1281996"/>
            <a:ext cx="234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ПОМИЛКИ</a:t>
            </a:r>
            <a:endParaRPr lang="uk-UA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534835"/>
            <a:ext cx="416401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В</a:t>
            </a:r>
            <a:r>
              <a:rPr lang="uk-UA" dirty="0" smtClean="0">
                <a:latin typeface="Century Gothic" panose="020B0502020202020204" pitchFamily="34" charset="0"/>
              </a:rPr>
              <a:t>елика кількість тексту</a:t>
            </a:r>
          </a:p>
          <a:p>
            <a:endParaRPr lang="uk-UA" dirty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Фонове зображення</a:t>
            </a:r>
          </a:p>
          <a:p>
            <a:endParaRPr lang="uk-UA" sz="1600" dirty="0" smtClean="0">
              <a:latin typeface="Century Gothic" panose="020B0502020202020204" pitchFamily="34" charset="0"/>
            </a:endParaRPr>
          </a:p>
          <a:p>
            <a:endParaRPr lang="uk-UA" sz="700" dirty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Читання тексту зі слайду</a:t>
            </a:r>
          </a:p>
          <a:p>
            <a:endParaRPr lang="uk-UA" sz="2400" dirty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Дублювання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21" name="Picture 2" descr="Картинки по запросу презентаці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1823292" y="503461"/>
            <a:ext cx="2556285" cy="233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96301"/>
            <a:ext cx="190148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endParaRPr lang="uk-UA" sz="2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5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 bwMode="auto">
          <a:xfrm>
            <a:off x="4283968" y="3381790"/>
            <a:ext cx="4752528" cy="313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1"/>
          <a:stretch/>
        </p:blipFill>
        <p:spPr bwMode="auto">
          <a:xfrm>
            <a:off x="66206" y="404664"/>
            <a:ext cx="4572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16134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534835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Century Gothic" panose="020B0502020202020204" pitchFamily="34" charset="0"/>
              </a:rPr>
              <a:t>Вставте під текст прозорий білий фон</a:t>
            </a:r>
          </a:p>
          <a:p>
            <a:endParaRPr lang="uk-UA" dirty="0" smtClean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Не використовуйте яскравих кольорів </a:t>
            </a:r>
          </a:p>
          <a:p>
            <a:endParaRPr lang="uk-UA" dirty="0">
              <a:latin typeface="Century Gothic" panose="020B0502020202020204" pitchFamily="34" charset="0"/>
            </a:endParaRPr>
          </a:p>
          <a:p>
            <a:r>
              <a:rPr lang="uk-UA" dirty="0" smtClean="0">
                <a:latin typeface="Century Gothic" panose="020B0502020202020204" pitchFamily="34" charset="0"/>
              </a:rPr>
              <a:t>Розміщуйте текс частинами</a:t>
            </a:r>
            <a:endParaRPr lang="uk-UA" dirty="0">
              <a:latin typeface="Century Gothic" panose="020B0502020202020204" pitchFamily="34" charset="0"/>
            </a:endParaRPr>
          </a:p>
        </p:txBody>
      </p:sp>
      <p:pic>
        <p:nvPicPr>
          <p:cNvPr id="9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48953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украї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6" y="4666560"/>
            <a:ext cx="1873330" cy="10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65" y="3627021"/>
            <a:ext cx="33733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Century Gothic" panose="020B0502020202020204" pitchFamily="34" charset="0"/>
              </a:rPr>
              <a:t>В першу чергу подумайте, </a:t>
            </a:r>
            <a:r>
              <a:rPr lang="uk-UA" sz="1400" b="1" dirty="0">
                <a:latin typeface="Century Gothic" panose="020B0502020202020204" pitchFamily="34" charset="0"/>
              </a:rPr>
              <a:t>чи є у вас написаний текст презентації</a:t>
            </a:r>
            <a:r>
              <a:rPr lang="uk-UA" sz="1400" dirty="0">
                <a:latin typeface="Century Gothic" panose="020B0502020202020204" pitchFamily="34" charset="0"/>
              </a:rPr>
              <a:t> або ви збираєтесь розповідати без нього, створюючи його на ходу.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81646"/>
            <a:ext cx="414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Century Gothic" panose="020B0502020202020204" pitchFamily="34" charset="0"/>
              </a:rPr>
              <a:t>В обох випадках вам потрібен буде </a:t>
            </a:r>
            <a:r>
              <a:rPr lang="uk-UA" sz="1200" b="1" dirty="0">
                <a:latin typeface="Century Gothic" panose="020B0502020202020204" pitchFamily="34" charset="0"/>
              </a:rPr>
              <a:t>ПЛАН</a:t>
            </a:r>
            <a:r>
              <a:rPr lang="uk-UA" sz="1200" dirty="0">
                <a:latin typeface="Century Gothic" panose="020B0502020202020204" pitchFamily="34" charset="0"/>
              </a:rPr>
              <a:t>. З допомогою нього буде простіше розповідати і створювати презентацію. Якщо у вас вже є текст, можна йти просто по ньому.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206" y="3555013"/>
            <a:ext cx="4073746" cy="313525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42768"/>
            <a:ext cx="368506" cy="3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8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7021" y="-27384"/>
            <a:ext cx="190148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3297178"/>
            <a:ext cx="708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atin typeface="Century Gothic" panose="020B0502020202020204" pitchFamily="34" charset="0"/>
              </a:rPr>
              <a:t>ОБМЕЖЕННЯ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7718" y="4077072"/>
            <a:ext cx="384123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9431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291718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97934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5225" y="3356992"/>
            <a:ext cx="23485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ПРАВИЛО</a:t>
            </a:r>
            <a:endParaRPr lang="uk-UA" sz="3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Картинки по запросу презентаці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9"/>
          <a:stretch/>
        </p:blipFill>
        <p:spPr bwMode="auto">
          <a:xfrm>
            <a:off x="6372200" y="4149080"/>
            <a:ext cx="2616749" cy="235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55576" y="569431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Century Gothic" panose="020B0502020202020204" pitchFamily="34" charset="0"/>
              </a:rPr>
              <a:t>Кількість слайдів</a:t>
            </a:r>
          </a:p>
          <a:p>
            <a:endParaRPr lang="uk-UA" sz="2400" dirty="0">
              <a:latin typeface="Century Gothic" panose="020B0502020202020204" pitchFamily="34" charset="0"/>
            </a:endParaRPr>
          </a:p>
          <a:p>
            <a:r>
              <a:rPr lang="uk-UA" sz="2400" dirty="0">
                <a:latin typeface="Century Gothic" panose="020B0502020202020204" pitchFamily="34" charset="0"/>
              </a:rPr>
              <a:t>Час</a:t>
            </a:r>
          </a:p>
          <a:p>
            <a:endParaRPr lang="uk-UA" sz="2400" dirty="0">
              <a:latin typeface="Century Gothic" panose="020B0502020202020204" pitchFamily="34" charset="0"/>
            </a:endParaRPr>
          </a:p>
          <a:p>
            <a:r>
              <a:rPr lang="uk-UA" sz="2400" dirty="0" smtClean="0">
                <a:latin typeface="Century Gothic" panose="020B0502020202020204" pitchFamily="34" charset="0"/>
              </a:rPr>
              <a:t>Стиль</a:t>
            </a:r>
          </a:p>
          <a:p>
            <a:endParaRPr lang="uk-UA" sz="2400" dirty="0">
              <a:latin typeface="Century Gothic" panose="020B0502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100131" y="621894"/>
            <a:ext cx="2340072" cy="2340072"/>
            <a:chOff x="3554364" y="517070"/>
            <a:chExt cx="2340072" cy="2340072"/>
          </a:xfrm>
        </p:grpSpPr>
        <p:pic>
          <p:nvPicPr>
            <p:cNvPr id="1126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4364" y="5170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764" y="6694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164" y="8218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564" y="9742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964" y="11266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364" y="12790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764" y="14314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164" y="15838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564" y="17362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964" y="1888670"/>
              <a:ext cx="968472" cy="96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266" name="Picture 2" descr="Картинки по запросу час икон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9" y="1231494"/>
            <a:ext cx="2017146" cy="179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79512" y="3287159"/>
            <a:ext cx="3841231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8631" y="4653136"/>
            <a:ext cx="447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latin typeface="Century Gothic" panose="020B0502020202020204" pitchFamily="34" charset="0"/>
              </a:rPr>
              <a:t>1</a:t>
            </a:r>
            <a:r>
              <a:rPr lang="uk-UA" sz="2400" dirty="0" smtClean="0">
                <a:latin typeface="Century Gothic" panose="020B0502020202020204" pitchFamily="34" charset="0"/>
              </a:rPr>
              <a:t> слайд </a:t>
            </a:r>
            <a:r>
              <a:rPr lang="uk-UA" sz="5400" b="1" dirty="0" smtClean="0">
                <a:latin typeface="Century Gothic" panose="020B0502020202020204" pitchFamily="34" charset="0"/>
              </a:rPr>
              <a:t>30</a:t>
            </a:r>
            <a:r>
              <a:rPr lang="uk-UA" sz="2400" dirty="0" smtClean="0">
                <a:latin typeface="Century Gothic" panose="020B0502020202020204" pitchFamily="34" charset="0"/>
              </a:rPr>
              <a:t>-</a:t>
            </a:r>
            <a:r>
              <a:rPr lang="uk-UA" sz="2800" b="1" dirty="0" smtClean="0">
                <a:latin typeface="Century Gothic" panose="020B0502020202020204" pitchFamily="34" charset="0"/>
              </a:rPr>
              <a:t>60 </a:t>
            </a:r>
            <a:r>
              <a:rPr lang="uk-UA" sz="2400" dirty="0" smtClean="0">
                <a:latin typeface="Century Gothic" panose="020B0502020202020204" pitchFamily="34" charset="0"/>
              </a:rPr>
              <a:t>секунд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79512" y="4077072"/>
            <a:ext cx="5392147" cy="24268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2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569" y="3403153"/>
            <a:ext cx="190148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</a:t>
            </a:r>
            <a:endParaRPr lang="uk-UA" sz="23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6118" y="5877272"/>
            <a:ext cx="708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Century Gothic" panose="020B0502020202020204" pitchFamily="34" charset="0"/>
              </a:rPr>
              <a:t>ІЛЛЮСТРАЦІЇ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3861048"/>
            <a:ext cx="509522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7" y="3992659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8" y="4424534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9" y="4856409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птичка ико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118" y="5288284"/>
            <a:ext cx="431875" cy="4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67744" y="3933056"/>
            <a:ext cx="35283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uk-UA" sz="2400" dirty="0" smtClean="0">
                <a:latin typeface="Century Gothic" panose="020B0502020202020204" pitchFamily="34" charset="0"/>
              </a:rPr>
              <a:t>Тематичні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entury Gothic" panose="020B0502020202020204" pitchFamily="34" charset="0"/>
              </a:rPr>
              <a:t>Підписані  об'єкти 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entury Gothic" panose="020B0502020202020204" pitchFamily="34" charset="0"/>
              </a:rPr>
              <a:t>Чіткі</a:t>
            </a:r>
          </a:p>
          <a:p>
            <a:pPr>
              <a:spcBef>
                <a:spcPts val="600"/>
              </a:spcBef>
            </a:pPr>
            <a:r>
              <a:rPr lang="uk-UA" sz="2400" dirty="0" smtClean="0">
                <a:latin typeface="Century Gothic" panose="020B0502020202020204" pitchFamily="34" charset="0"/>
              </a:rPr>
              <a:t>Великі</a:t>
            </a:r>
            <a:endParaRPr lang="uk-UA" sz="2400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 descr="Картинки по запросу соловей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67" y="1268760"/>
            <a:ext cx="24689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соловейк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98" y="784076"/>
            <a:ext cx="3106031" cy="248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3491880" y="374859"/>
            <a:ext cx="824922" cy="818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7164288" y="378318"/>
            <a:ext cx="824922" cy="818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6748657" y="304025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Century Gothic" panose="020B0502020202020204" pitchFamily="34" charset="0"/>
              </a:rPr>
              <a:t>ВЕКТОР</a:t>
            </a:r>
            <a:endParaRPr lang="uk-UA" sz="2400" b="1" dirty="0">
              <a:latin typeface="Century Gothic" panose="020B05020202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88356"/>
            <a:ext cx="2674276" cy="200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Овал 20"/>
          <p:cNvSpPr/>
          <p:nvPr/>
        </p:nvSpPr>
        <p:spPr>
          <a:xfrm>
            <a:off x="8244408" y="3799379"/>
            <a:ext cx="824922" cy="818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 descr="ÐÐ°ÑÑÐ¸Ð½ÐºÐ¸ Ð¿Ð¾ Ð·Ð°Ð¿ÑÐ¾ÑÑ Ð¿Ð»ÑÑ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96" y="599823"/>
            <a:ext cx="368506" cy="36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-459432"/>
            <a:ext cx="2246128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7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</a:t>
            </a:r>
            <a:endParaRPr lang="uk-UA" sz="287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9193" y="548680"/>
            <a:ext cx="7081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latin typeface="Century Gothic" panose="020B0502020202020204" pitchFamily="34" charset="0"/>
              </a:rPr>
              <a:t>ОПОРНИЙ МАТЕРІАЛ</a:t>
            </a:r>
            <a:endParaRPr lang="uk-UA" sz="4000" b="1" dirty="0">
              <a:latin typeface="Century Gothic" panose="020B0502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12322" y="1412776"/>
            <a:ext cx="509522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2290" name="Picture 2" descr="Картинки по запросу таблица иконка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57747"/>
            <a:ext cx="2042071" cy="204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648" y="1852023"/>
            <a:ext cx="2021519" cy="202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и по запросу схема икон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816" y="1832330"/>
            <a:ext cx="2100726" cy="210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39330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entury Gothic" panose="020B0502020202020204" pitchFamily="34" charset="0"/>
              </a:rPr>
              <a:t>  Таблиці                         Графіки                      Схеми</a:t>
            </a:r>
            <a:endParaRPr lang="uk-UA" sz="2000" dirty="0">
              <a:latin typeface="Century Gothic" panose="020B0502020202020204" pitchFamily="34" charset="0"/>
            </a:endParaRPr>
          </a:p>
        </p:txBody>
      </p:sp>
      <p:pic>
        <p:nvPicPr>
          <p:cNvPr id="12296" name="Picture 8" descr="Картинки по запросу презентаци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1" t="66925"/>
          <a:stretch/>
        </p:blipFill>
        <p:spPr bwMode="auto">
          <a:xfrm>
            <a:off x="4621515" y="4333166"/>
            <a:ext cx="4411044" cy="227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Картинки по запросу презентаци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16501" b="50218"/>
          <a:stretch/>
        </p:blipFill>
        <p:spPr bwMode="auto">
          <a:xfrm>
            <a:off x="133922" y="4310627"/>
            <a:ext cx="4436568" cy="229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74"/>
          <a:stretch/>
        </p:blipFill>
        <p:spPr bwMode="auto">
          <a:xfrm>
            <a:off x="0" y="0"/>
            <a:ext cx="9174334" cy="3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6567155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000" dirty="0" err="1" smtClean="0">
                <a:latin typeface="Century Gothic" panose="020B0502020202020204" pitchFamily="34" charset="0"/>
              </a:rPr>
              <a:t>Нападій</a:t>
            </a:r>
            <a:r>
              <a:rPr lang="uk-UA" sz="1000" dirty="0" smtClean="0">
                <a:latin typeface="Century Gothic" panose="020B0502020202020204" pitchFamily="34" charset="0"/>
              </a:rPr>
              <a:t> Т.С., методист ТКМЦ НОІМ</a:t>
            </a:r>
            <a:endParaRPr lang="uk-UA" sz="10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531" y="-27384"/>
            <a:ext cx="2324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Мистецтво презентації</a:t>
            </a:r>
          </a:p>
        </p:txBody>
      </p:sp>
      <p:pic>
        <p:nvPicPr>
          <p:cNvPr id="5" name="Picture 4" descr="Картинки по запросу презентаці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" b="5985"/>
          <a:stretch/>
        </p:blipFill>
        <p:spPr bwMode="auto">
          <a:xfrm>
            <a:off x="0" y="692696"/>
            <a:ext cx="5854130" cy="560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692696"/>
            <a:ext cx="7081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ІДЕЇ</a:t>
            </a:r>
            <a:r>
              <a:rPr lang="uk-UA" sz="4800" b="1" dirty="0">
                <a:latin typeface="Century Gothic" panose="020B0502020202020204" pitchFamily="34" charset="0"/>
              </a:rPr>
              <a:t> </a:t>
            </a:r>
            <a:r>
              <a:rPr lang="uk-UA" sz="4800" b="1" dirty="0" smtClean="0">
                <a:latin typeface="Century Gothic" panose="020B0502020202020204" pitchFamily="34" charset="0"/>
              </a:rPr>
              <a:t> ШАБЛОНИ</a:t>
            </a:r>
            <a:endParaRPr lang="uk-UA" sz="4800" b="1" dirty="0"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1602666"/>
            <a:ext cx="34129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http://powerpointbase.com</a:t>
            </a:r>
            <a:r>
              <a:rPr lang="en-US" dirty="0" smtClean="0">
                <a:hlinkClick r:id="rId4"/>
              </a:rPr>
              <a:t>/</a:t>
            </a:r>
            <a:endParaRPr lang="uk-UA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ru.smiletemplates.com</a:t>
            </a:r>
            <a:endParaRPr lang="uk-UA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http://presentation-creation.ru</a:t>
            </a:r>
            <a:endParaRPr lang="uk-UA" dirty="0" smtClean="0">
              <a:hlinkClick r:id="rId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softpick2.com/376-powerpoint-themes.html</a:t>
            </a: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/>
          </a:p>
        </p:txBody>
      </p:sp>
      <p:pic>
        <p:nvPicPr>
          <p:cNvPr id="15362" name="Picture 2" descr="Картинки по запросу иконка птичка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152" y="335699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8144" y="4797152"/>
            <a:ext cx="3124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Century Gothic" panose="020B0502020202020204" pitchFamily="34" charset="0"/>
              </a:rPr>
              <a:t>Створюйте власні!</a:t>
            </a:r>
            <a:endParaRPr lang="uk-UA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1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279</Words>
  <Application>Microsoft Office PowerPoint</Application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Користувач Windows</cp:lastModifiedBy>
  <cp:revision>15</cp:revision>
  <cp:lastPrinted>2018-03-26T09:08:47Z</cp:lastPrinted>
  <dcterms:created xsi:type="dcterms:W3CDTF">2018-03-26T06:42:47Z</dcterms:created>
  <dcterms:modified xsi:type="dcterms:W3CDTF">2018-03-28T13:30:55Z</dcterms:modified>
</cp:coreProperties>
</file>