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6"/>
  </p:notesMasterIdLst>
  <p:sldIdLst>
    <p:sldId id="256" r:id="rId2"/>
    <p:sldId id="258" r:id="rId3"/>
    <p:sldId id="261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71D7-B0C1-4703-AC8E-174AB8487D2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1FE69-2F2A-49C2-9C5E-5B0BD832C4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07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FE69-2F2A-49C2-9C5E-5B0BD832C446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6425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FE69-2F2A-49C2-9C5E-5B0BD832C446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9619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1689900"/>
            <a:ext cx="3611126" cy="721327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770467"/>
            <a:ext cx="4616035" cy="4512735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5552254"/>
            <a:ext cx="3715688" cy="27638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58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770467"/>
            <a:ext cx="6057900" cy="451273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5552252"/>
            <a:ext cx="5460999" cy="6604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55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6057900" cy="4182533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5943600"/>
            <a:ext cx="4787664" cy="27516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752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4953000"/>
            <a:ext cx="4801850" cy="697089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212657"/>
            <a:ext cx="4786771" cy="248261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388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4953000"/>
            <a:ext cx="4786771" cy="24518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414305"/>
            <a:ext cx="4787664" cy="1280961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859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13400"/>
            <a:ext cx="4786771" cy="151647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154334"/>
            <a:ext cx="478677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6843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5644244" cy="418253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74549"/>
            <a:ext cx="4786771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885285"/>
            <a:ext cx="4786770" cy="180998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745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770468"/>
            <a:ext cx="4916150" cy="544219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599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770467"/>
            <a:ext cx="1533146" cy="6383867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70467"/>
            <a:ext cx="4387509" cy="7924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21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770467"/>
            <a:ext cx="4916150" cy="544219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3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861733"/>
            <a:ext cx="4801851" cy="3350919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6481704"/>
            <a:ext cx="4801850" cy="221356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9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770467"/>
            <a:ext cx="2962475" cy="5442186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770466"/>
            <a:ext cx="2961179" cy="5429956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8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770467"/>
            <a:ext cx="2787650" cy="880533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1651001"/>
            <a:ext cx="2959100" cy="4561652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818622"/>
            <a:ext cx="2823038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1651000"/>
            <a:ext cx="2967529" cy="4549422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43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39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90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770467"/>
            <a:ext cx="2400300" cy="2201333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770467"/>
            <a:ext cx="3329066" cy="79248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3191937"/>
            <a:ext cx="2400300" cy="302071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58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2091267"/>
            <a:ext cx="2672444" cy="1651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320800"/>
            <a:ext cx="2460731" cy="693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3962400"/>
            <a:ext cx="2673167" cy="3008489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8915401"/>
            <a:ext cx="4358793" cy="527403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64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5625631"/>
            <a:ext cx="1852842" cy="384010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70468"/>
            <a:ext cx="4916150" cy="5442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8915405"/>
            <a:ext cx="900347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05.10.2023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8915401"/>
            <a:ext cx="4358793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8057803"/>
            <a:ext cx="642680" cy="9676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6877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37475" y="3178866"/>
            <a:ext cx="3936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err="1"/>
              <a:t>Літературне</a:t>
            </a:r>
            <a:r>
              <a:rPr lang="ru-RU" sz="3600" dirty="0"/>
              <a:t> </a:t>
            </a:r>
            <a:r>
              <a:rPr lang="ru-RU" sz="3600" dirty="0" err="1"/>
              <a:t>краєзнавство</a:t>
            </a:r>
            <a:r>
              <a:rPr lang="ru-RU" sz="3600" dirty="0"/>
              <a:t>. </a:t>
            </a:r>
            <a:r>
              <a:rPr lang="ru-RU" sz="3600" dirty="0" err="1"/>
              <a:t>Постать</a:t>
            </a:r>
            <a:r>
              <a:rPr lang="ru-RU" sz="3600" dirty="0"/>
              <a:t> Василя </a:t>
            </a:r>
            <a:r>
              <a:rPr lang="ru-RU" sz="3600" dirty="0" err="1"/>
              <a:t>Ярмуша</a:t>
            </a:r>
            <a:endParaRPr lang="uk-UA" sz="4800" b="1" dirty="0">
              <a:latin typeface="Franklin Gothic Medium Cond" panose="020B06060304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7474" y="6063414"/>
            <a:ext cx="6655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Акмеоклуб</a:t>
            </a:r>
            <a:r>
              <a:rPr lang="uk-UA" dirty="0" smtClean="0"/>
              <a:t> учителів української мови й літератури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27576" y="7677130"/>
            <a:ext cx="332886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r>
              <a:rPr lang="uk-UA" sz="2400" b="1" dirty="0" smtClean="0">
                <a:latin typeface="Segoe UI Historic" panose="020B0502040204020203" pitchFamily="34" charset="0"/>
              </a:rPr>
              <a:t>04.10.2023</a:t>
            </a:r>
            <a:br>
              <a:rPr lang="uk-UA" sz="2400" b="1" dirty="0" smtClean="0">
                <a:latin typeface="Segoe UI Historic" panose="020B0502040204020203" pitchFamily="34" charset="0"/>
              </a:rPr>
            </a:br>
            <a:r>
              <a:rPr lang="uk-UA" sz="2400" b="1" dirty="0" smtClean="0">
                <a:latin typeface="Segoe UI Historic" panose="020B0502040204020203" pitchFamily="34" charset="0"/>
              </a:rPr>
              <a:t>Початок </a:t>
            </a:r>
            <a:r>
              <a:rPr lang="uk-UA" sz="2400" b="1" dirty="0">
                <a:latin typeface="Segoe UI Historic" panose="020B0502040204020203" pitchFamily="34" charset="0"/>
              </a:rPr>
              <a:t>о 15.00</a:t>
            </a:r>
          </a:p>
          <a:p>
            <a:r>
              <a:rPr lang="uk-UA" sz="2400" b="1" i="0" dirty="0">
                <a:effectLst/>
                <a:latin typeface="Segoe UI Historic" panose="020B0502040204020203" pitchFamily="34" charset="0"/>
              </a:rPr>
              <a:t>ТЗОШ№24</a:t>
            </a:r>
          </a:p>
          <a:p>
            <a:pPr algn="l"/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8680" y="720445"/>
            <a:ext cx="57916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ТЕРНОПІЛЬСЬКИЙ КОМУНАЛЬНИЙ МЕТОДИЧНИЙ ЦЕНТР НАУКОВО-ОСВІТНІХ ІННОВАЦІЙ ТА МОНІТОРИНГУ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74003" y="1928664"/>
            <a:ext cx="24365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uk-UA" sz="1200" dirty="0"/>
              <a:t>  Чого ви схилились, раби?</a:t>
            </a:r>
          </a:p>
          <a:p>
            <a:pPr algn="ctr"/>
            <a:r>
              <a:rPr lang="uk-UA" altLang="uk-UA" sz="1200" dirty="0"/>
              <a:t>Чом вниз опускаєте очі?</a:t>
            </a:r>
          </a:p>
          <a:p>
            <a:pPr algn="ctr"/>
            <a:r>
              <a:rPr lang="ru-RU" altLang="uk-UA" sz="1200" dirty="0"/>
              <a:t>Покиньте </a:t>
            </a:r>
            <a:r>
              <a:rPr lang="ru-RU" altLang="uk-UA" sz="1200" dirty="0" err="1"/>
              <a:t>копати</a:t>
            </a:r>
            <a:r>
              <a:rPr lang="ru-RU" altLang="uk-UA" sz="1200" dirty="0"/>
              <a:t> </a:t>
            </a:r>
            <a:r>
              <a:rPr lang="ru-RU" altLang="uk-UA" sz="1200" dirty="0" err="1"/>
              <a:t>гроби</a:t>
            </a:r>
            <a:r>
              <a:rPr lang="ru-RU" altLang="uk-UA" sz="1200" dirty="0"/>
              <a:t>, </a:t>
            </a:r>
          </a:p>
          <a:p>
            <a:r>
              <a:rPr lang="ru-RU" altLang="uk-UA" sz="1200" dirty="0"/>
              <a:t>    В </a:t>
            </a:r>
            <a:r>
              <a:rPr lang="ru-RU" altLang="uk-UA" sz="1200" dirty="0" err="1"/>
              <a:t>яких</a:t>
            </a:r>
            <a:r>
              <a:rPr lang="ru-RU" altLang="uk-UA" sz="1200" dirty="0"/>
              <a:t> </a:t>
            </a:r>
            <a:r>
              <a:rPr lang="ru-RU" altLang="uk-UA" sz="1200" dirty="0" err="1"/>
              <a:t>закопати</a:t>
            </a:r>
            <a:r>
              <a:rPr lang="ru-RU" altLang="uk-UA" sz="1200" dirty="0"/>
              <a:t> вас </a:t>
            </a:r>
            <a:r>
              <a:rPr lang="ru-RU" altLang="uk-UA" sz="1200" dirty="0" err="1"/>
              <a:t>хочуть</a:t>
            </a:r>
            <a:r>
              <a:rPr lang="ru-RU" altLang="uk-UA" sz="1200" dirty="0"/>
              <a:t>!</a:t>
            </a:r>
          </a:p>
          <a:p>
            <a:pPr>
              <a:lnSpc>
                <a:spcPct val="200000"/>
              </a:lnSpc>
            </a:pPr>
            <a:endParaRPr lang="ru-RU" altLang="uk-UA" baseline="-25000" dirty="0"/>
          </a:p>
          <a:p>
            <a:pPr algn="r"/>
            <a:r>
              <a:rPr lang="ru-RU" altLang="uk-UA" baseline="-25000" dirty="0" smtClean="0"/>
              <a:t>Василь </a:t>
            </a:r>
            <a:r>
              <a:rPr lang="ru-RU" altLang="uk-UA" baseline="-25000" dirty="0" err="1" smtClean="0"/>
              <a:t>Ярмуш</a:t>
            </a:r>
            <a:r>
              <a:rPr lang="ru-RU" altLang="uk-UA" baseline="-25000" dirty="0" smtClean="0"/>
              <a:t>  </a:t>
            </a:r>
            <a:endParaRPr lang="ru-RU" altLang="uk-UA" baseline="-25000" dirty="0"/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4236" y="2216696"/>
            <a:ext cx="5351239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ПЛАН</a:t>
            </a:r>
          </a:p>
          <a:p>
            <a:endParaRPr lang="ru-RU" dirty="0"/>
          </a:p>
          <a:p>
            <a:r>
              <a:rPr lang="uk-UA" dirty="0"/>
              <a:t>1.Методичні рекомендації щодо вивчення творчості Василя </a:t>
            </a:r>
            <a:r>
              <a:rPr lang="uk-UA" dirty="0" err="1"/>
              <a:t>Ярмуша</a:t>
            </a:r>
            <a:r>
              <a:rPr lang="uk-UA" dirty="0"/>
              <a:t>  на уроках літератури рідного краю.</a:t>
            </a:r>
          </a:p>
          <a:p>
            <a:pPr marL="342900" indent="-342900">
              <a:buAutoNum type="arabicPeriod"/>
            </a:pPr>
            <a:endParaRPr lang="uk-UA" dirty="0"/>
          </a:p>
          <a:p>
            <a:r>
              <a:rPr lang="uk-UA" dirty="0"/>
              <a:t>2</a:t>
            </a:r>
            <a:r>
              <a:rPr lang="uk-UA" dirty="0" smtClean="0"/>
              <a:t>.  Драматична поема Василь </a:t>
            </a:r>
            <a:r>
              <a:rPr lang="uk-UA" dirty="0" err="1" smtClean="0"/>
              <a:t>Ярмуша</a:t>
            </a:r>
            <a:r>
              <a:rPr lang="uk-UA" dirty="0" smtClean="0"/>
              <a:t> «Соломія Крушельницька»: діалог мистецьких поколінь.</a:t>
            </a:r>
            <a:endParaRPr lang="uk-UA" dirty="0"/>
          </a:p>
          <a:p>
            <a:pPr marL="342900" indent="-342900">
              <a:buFont typeface="+mj-lt"/>
              <a:buAutoNum type="arabicPeriod"/>
            </a:pPr>
            <a:endParaRPr lang="uk-UA" dirty="0"/>
          </a:p>
          <a:p>
            <a:pPr algn="r"/>
            <a:r>
              <a:rPr lang="uk-UA" dirty="0"/>
              <a:t>Леся Гапон </a:t>
            </a:r>
            <a:r>
              <a:rPr lang="en-US" dirty="0"/>
              <a:t>, </a:t>
            </a:r>
            <a:endParaRPr lang="uk-UA" dirty="0"/>
          </a:p>
          <a:p>
            <a:pPr algn="r"/>
            <a:r>
              <a:rPr lang="uk-UA" dirty="0"/>
              <a:t>консультант ТКМЦНОІМ </a:t>
            </a:r>
          </a:p>
          <a:p>
            <a:pPr marL="342900" indent="-342900">
              <a:buFont typeface="+mj-lt"/>
              <a:buAutoNum type="arabicPeriod"/>
            </a:pPr>
            <a:endParaRPr lang="uk-UA" dirty="0"/>
          </a:p>
          <a:p>
            <a:r>
              <a:rPr lang="uk-UA" dirty="0"/>
              <a:t> 3. Роль шкільних бібліотек у популяризації творчості Василя </a:t>
            </a:r>
            <a:r>
              <a:rPr lang="uk-UA" dirty="0" err="1" smtClean="0"/>
              <a:t>Ярмуша</a:t>
            </a:r>
            <a:r>
              <a:rPr lang="uk-UA" dirty="0" smtClean="0"/>
              <a:t>.</a:t>
            </a:r>
            <a:endParaRPr lang="uk-UA" dirty="0"/>
          </a:p>
          <a:p>
            <a:endParaRPr lang="uk-UA" dirty="0"/>
          </a:p>
          <a:p>
            <a:pPr algn="r"/>
            <a:r>
              <a:rPr lang="uk-UA" dirty="0"/>
              <a:t>Ольга Кульчицька </a:t>
            </a:r>
            <a:r>
              <a:rPr lang="en-US" dirty="0"/>
              <a:t>, </a:t>
            </a:r>
            <a:endParaRPr lang="uk-UA" dirty="0"/>
          </a:p>
          <a:p>
            <a:pPr algn="r"/>
            <a:r>
              <a:rPr lang="uk-UA" dirty="0"/>
              <a:t>консультант ТКМЦНОІМ </a:t>
            </a:r>
          </a:p>
          <a:p>
            <a:endParaRPr lang="uk-UA" dirty="0"/>
          </a:p>
          <a:p>
            <a:r>
              <a:rPr lang="uk-UA" dirty="0"/>
              <a:t>4. Презентація книги </a:t>
            </a:r>
            <a:r>
              <a:rPr lang="uk-UA" dirty="0" smtClean="0"/>
              <a:t>«Спогад Ідилії </a:t>
            </a:r>
            <a:r>
              <a:rPr lang="uk-UA" dirty="0"/>
              <a:t>Н</a:t>
            </a:r>
            <a:r>
              <a:rPr lang="uk-UA" dirty="0" smtClean="0"/>
              <a:t>очі».</a:t>
            </a:r>
            <a:endParaRPr lang="en-US" dirty="0"/>
          </a:p>
          <a:p>
            <a:pPr algn="r"/>
            <a:r>
              <a:rPr lang="uk-UA" dirty="0"/>
              <a:t>  Мирослава </a:t>
            </a:r>
            <a:r>
              <a:rPr lang="uk-UA" dirty="0" err="1"/>
              <a:t>Ярмуш</a:t>
            </a:r>
            <a:r>
              <a:rPr lang="uk-UA" dirty="0" smtClean="0"/>
              <a:t>,</a:t>
            </a:r>
          </a:p>
          <a:p>
            <a:pPr algn="r"/>
            <a:r>
              <a:rPr lang="uk-UA" dirty="0"/>
              <a:t>п</a:t>
            </a:r>
            <a:r>
              <a:rPr lang="uk-UA" dirty="0" smtClean="0"/>
              <a:t>исьменниця, </a:t>
            </a:r>
            <a:r>
              <a:rPr lang="uk-UA" dirty="0"/>
              <a:t>громадська діячка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80728" y="1208584"/>
            <a:ext cx="48965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/>
              <a:t>Ярмуш</a:t>
            </a:r>
            <a:r>
              <a:rPr lang="ru-RU" b="1" dirty="0"/>
              <a:t> Василь </a:t>
            </a:r>
            <a:r>
              <a:rPr lang="ru-RU" b="1" dirty="0" err="1"/>
              <a:t>Ількович</a:t>
            </a:r>
            <a:endParaRPr lang="ru-RU" dirty="0"/>
          </a:p>
          <a:p>
            <a:pPr marL="274320" indent="-274320">
              <a:buFont typeface="Wingdings 2"/>
              <a:buChar char=""/>
              <a:defRPr/>
            </a:pPr>
            <a:endParaRPr lang="ru-RU" dirty="0"/>
          </a:p>
          <a:p>
            <a:pPr>
              <a:defRPr/>
            </a:pPr>
            <a:r>
              <a:rPr lang="ru-RU" b="1" dirty="0"/>
              <a:t>Дата народження: 15.09.1940</a:t>
            </a:r>
            <a:endParaRPr lang="ru-RU" dirty="0"/>
          </a:p>
          <a:p>
            <a:pPr marL="274320" indent="-274320">
              <a:buFont typeface="Wingdings 2"/>
              <a:buChar char=""/>
              <a:defRPr/>
            </a:pPr>
            <a:endParaRPr lang="ru-RU" dirty="0"/>
          </a:p>
          <a:p>
            <a:pPr>
              <a:defRPr/>
            </a:pPr>
            <a:r>
              <a:rPr lang="ru-RU" b="1" dirty="0" err="1"/>
              <a:t>Місце</a:t>
            </a:r>
            <a:r>
              <a:rPr lang="ru-RU" b="1" dirty="0"/>
              <a:t> народження :</a:t>
            </a:r>
            <a:r>
              <a:rPr lang="ru-RU" b="1" dirty="0" err="1"/>
              <a:t>с.Острів</a:t>
            </a:r>
            <a:r>
              <a:rPr lang="ru-RU" b="1" dirty="0"/>
              <a:t> </a:t>
            </a:r>
            <a:r>
              <a:rPr lang="ru-RU" b="1" dirty="0" err="1" smtClean="0"/>
              <a:t>Тернопільського</a:t>
            </a:r>
            <a:r>
              <a:rPr lang="ru-RU" b="1" dirty="0" smtClean="0"/>
              <a:t> </a:t>
            </a:r>
            <a:r>
              <a:rPr lang="ru-RU" b="1" dirty="0"/>
              <a:t>району</a:t>
            </a:r>
            <a:endParaRPr lang="ru-RU" dirty="0"/>
          </a:p>
          <a:p>
            <a:pPr marL="274320" indent="-274320">
              <a:buFont typeface="Wingdings 2"/>
              <a:buChar char=""/>
              <a:defRPr/>
            </a:pPr>
            <a:endParaRPr lang="ru-RU" dirty="0"/>
          </a:p>
          <a:p>
            <a:pPr>
              <a:defRPr/>
            </a:pPr>
            <a:r>
              <a:rPr lang="ru-RU" b="1" dirty="0" err="1" smtClean="0"/>
              <a:t>Освіта</a:t>
            </a:r>
            <a:r>
              <a:rPr lang="ru-RU" b="1" dirty="0" smtClean="0"/>
              <a:t> </a:t>
            </a:r>
            <a:r>
              <a:rPr lang="uk-UA" dirty="0"/>
              <a:t>заочне відділення факультету журналістики Львівського держуніверситету ім. І. Франка</a:t>
            </a:r>
            <a:endParaRPr lang="ru-RU" dirty="0"/>
          </a:p>
          <a:p>
            <a:pPr marL="274320" indent="-274320">
              <a:buFont typeface="Wingdings 2"/>
              <a:buChar char=""/>
              <a:defRPr/>
            </a:pPr>
            <a:endParaRPr lang="ru-RU" dirty="0"/>
          </a:p>
          <a:p>
            <a:pPr>
              <a:defRPr/>
            </a:pPr>
            <a:r>
              <a:rPr lang="ru-RU" b="1" dirty="0" err="1"/>
              <a:t>Найвідоміші</a:t>
            </a:r>
            <a:r>
              <a:rPr lang="ru-RU" b="1" dirty="0"/>
              <a:t> </a:t>
            </a:r>
            <a:r>
              <a:rPr lang="ru-RU" b="1" dirty="0" err="1"/>
              <a:t>збірки</a:t>
            </a:r>
            <a:r>
              <a:rPr lang="ru-RU" b="1" dirty="0"/>
              <a:t> </a:t>
            </a:r>
            <a:r>
              <a:rPr lang="ru-RU" b="1" dirty="0" smtClean="0"/>
              <a:t>:</a:t>
            </a:r>
          </a:p>
          <a:p>
            <a:pPr>
              <a:defRPr/>
            </a:pPr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Збірка </a:t>
            </a:r>
            <a:r>
              <a:rPr lang="uk-UA" dirty="0"/>
              <a:t>поезій «Казка про тебе» (1972)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Збірка поезій «Граніт і полум'я» (1977)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Збірка віршів для дітей «Над Серетом» (15 поезій).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Драматична поема «Соломія Крушельницька»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Прозовий твір «Олесина любов»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Збірка «Граніт і полум'я» (1977)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uk-UA" dirty="0"/>
              <a:t>Збірка поезій «Правди святе зерно» (2003)</a:t>
            </a:r>
          </a:p>
        </p:txBody>
      </p:sp>
    </p:spTree>
    <p:extLst>
      <p:ext uri="{BB962C8B-B14F-4D97-AF65-F5344CB8AC3E}">
        <p14:creationId xmlns:p14="http://schemas.microsoft.com/office/powerpoint/2010/main" val="400962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14778" y="1352600"/>
            <a:ext cx="547260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/>
              <a:t>Список </a:t>
            </a:r>
            <a:r>
              <a:rPr lang="ru-RU" sz="2400" b="1" dirty="0" err="1" smtClean="0"/>
              <a:t>рекомендованих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джерел</a:t>
            </a:r>
            <a:endParaRPr lang="ru-RU" sz="2400" b="1" dirty="0" smtClean="0"/>
          </a:p>
          <a:p>
            <a:pPr algn="ctr">
              <a:defRPr/>
            </a:pPr>
            <a:endParaRPr lang="ru-RU" sz="2400" b="1" dirty="0"/>
          </a:p>
          <a:p>
            <a:pPr>
              <a:defRPr/>
            </a:pPr>
            <a:endParaRPr lang="uk-UA" sz="16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Граніт і полум’я: поезії. Київ,1977. 55 с.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Над Серетом : поезії. Тернопіль: </a:t>
            </a:r>
            <a:r>
              <a:rPr lang="uk-UA" dirty="0" err="1"/>
              <a:t>Астон</a:t>
            </a:r>
            <a:r>
              <a:rPr lang="uk-UA" dirty="0"/>
              <a:t>, 1988. 23 с.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Квіти і люди. Цукор. Вишиванка: вірші </a:t>
            </a:r>
            <a:r>
              <a:rPr lang="uk-UA" dirty="0" smtClean="0"/>
              <a:t>// </a:t>
            </a:r>
            <a:r>
              <a:rPr lang="uk-UA" dirty="0"/>
              <a:t>Тернопіль: Тернопільщина літературна. 1991. С. 87.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/>
              <a:t>Горбатий І. Допоки я живу: поезії. Київ, 1994. 95 с.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Казка для тебе. Колискова: вірші // Про себе, про друзів, про час. Тернопіль, 1996. С. 158.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Щоденникові записи // Сова. 1999. № 3.  С. 87–93.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Мелодії, освячені любов’ю: пісенна збірка.  Тернопіль, 2000. 23 с.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Україно моя барвінкова: вибране. Тернопіль, 2000. 180 с.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uk-UA" dirty="0" err="1"/>
              <a:t>Ярмуш</a:t>
            </a:r>
            <a:r>
              <a:rPr lang="uk-UA" dirty="0"/>
              <a:t> В. Правди святе зерно… / </a:t>
            </a:r>
            <a:r>
              <a:rPr lang="uk-UA" dirty="0" err="1"/>
              <a:t>упоряд</a:t>
            </a:r>
            <a:r>
              <a:rPr lang="uk-UA" dirty="0"/>
              <a:t>. Я. </a:t>
            </a:r>
            <a:r>
              <a:rPr lang="uk-UA" dirty="0" err="1"/>
              <a:t>Гевко</a:t>
            </a:r>
            <a:r>
              <a:rPr lang="uk-UA" dirty="0"/>
              <a:t>. Тернопіль: Джура, 2003. 164 с.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360</TotalTime>
  <Words>220</Words>
  <Application>Microsoft Office PowerPoint</Application>
  <PresentationFormat>Лист A4 (210x297 мм)</PresentationFormat>
  <Paragraphs>60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Century Gothic</vt:lpstr>
      <vt:lpstr>Franklin Gothic Medium Cond</vt:lpstr>
      <vt:lpstr>Segoe UI Historic</vt:lpstr>
      <vt:lpstr>Wingdings 2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vip-fast</cp:lastModifiedBy>
  <cp:revision>43</cp:revision>
  <dcterms:created xsi:type="dcterms:W3CDTF">2019-03-29T08:22:12Z</dcterms:created>
  <dcterms:modified xsi:type="dcterms:W3CDTF">2023-10-05T05:48:21Z</dcterms:modified>
</cp:coreProperties>
</file>