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9" r:id="rId1"/>
  </p:sldMasterIdLst>
  <p:sldIdLst>
    <p:sldId id="256" r:id="rId2"/>
    <p:sldId id="258" r:id="rId3"/>
    <p:sldId id="259" r:id="rId4"/>
    <p:sldId id="260" r:id="rId5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B9066"/>
    <a:srgbClr val="697B57"/>
    <a:srgbClr val="4C806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9" d="100"/>
          <a:sy n="49" d="100"/>
        </p:scale>
        <p:origin x="2334" y="54"/>
      </p:cViewPr>
      <p:guideLst>
        <p:guide orient="horz" pos="312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97240" y="1158877"/>
            <a:ext cx="4213886" cy="3670956"/>
          </a:xfrm>
        </p:spPr>
        <p:txBody>
          <a:bodyPr bIns="0" anchor="b">
            <a:normAutofit/>
          </a:bodyPr>
          <a:lstStyle>
            <a:lvl1pPr algn="l">
              <a:defRPr sz="405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97240" y="5100630"/>
            <a:ext cx="4213886" cy="1412119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200" b="0" cap="all" baseline="0">
                <a:solidFill>
                  <a:schemeClr val="tx1"/>
                </a:solidFill>
              </a:defRPr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04.10.2023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97239" y="475668"/>
            <a:ext cx="2314719" cy="446624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6028" y="1154072"/>
            <a:ext cx="601504" cy="727390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cxnSp>
        <p:nvCxnSpPr>
          <p:cNvPr id="15" name="Straight Connector 14"/>
          <p:cNvCxnSpPr/>
          <p:nvPr/>
        </p:nvCxnSpPr>
        <p:spPr>
          <a:xfrm>
            <a:off x="1797240" y="5096783"/>
            <a:ext cx="421388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360744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3" name="Straight Connector 32"/>
          <p:cNvCxnSpPr/>
          <p:nvPr/>
        </p:nvCxnSpPr>
        <p:spPr>
          <a:xfrm>
            <a:off x="1082619" y="2668016"/>
            <a:ext cx="4928507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04.10.2023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90523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188522" y="1154074"/>
            <a:ext cx="827270" cy="673095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82619" y="1154074"/>
            <a:ext cx="3975821" cy="6730951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04.10.2023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cxnSp>
        <p:nvCxnSpPr>
          <p:cNvPr id="15" name="Straight Connector 14"/>
          <p:cNvCxnSpPr/>
          <p:nvPr/>
        </p:nvCxnSpPr>
        <p:spPr>
          <a:xfrm>
            <a:off x="5188521" y="1154074"/>
            <a:ext cx="0" cy="6730951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022987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04.10.2023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cxnSp>
        <p:nvCxnSpPr>
          <p:cNvPr id="33" name="Straight Connector 32"/>
          <p:cNvCxnSpPr/>
          <p:nvPr/>
        </p:nvCxnSpPr>
        <p:spPr>
          <a:xfrm>
            <a:off x="1082619" y="2668016"/>
            <a:ext cx="4928507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951118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2618" y="2536632"/>
            <a:ext cx="4212752" cy="2727039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82619" y="5497839"/>
            <a:ext cx="4212752" cy="1463120"/>
          </a:xfrm>
        </p:spPr>
        <p:txBody>
          <a:bodyPr tIns="91440">
            <a:normAutofit/>
          </a:bodyPr>
          <a:lstStyle>
            <a:lvl1pPr marL="0" indent="0" algn="l">
              <a:buNone/>
              <a:defRPr sz="1350">
                <a:solidFill>
                  <a:schemeClr val="tx1"/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04.10.2023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cxnSp>
        <p:nvCxnSpPr>
          <p:cNvPr id="15" name="Straight Connector 14"/>
          <p:cNvCxnSpPr/>
          <p:nvPr/>
        </p:nvCxnSpPr>
        <p:spPr>
          <a:xfrm>
            <a:off x="1082618" y="5496089"/>
            <a:ext cx="421275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673476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2619" y="1162620"/>
            <a:ext cx="4928507" cy="1530107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82618" y="2909019"/>
            <a:ext cx="2344403" cy="4965364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66887" y="2909019"/>
            <a:ext cx="2344239" cy="4965363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04.10.2023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cxnSp>
        <p:nvCxnSpPr>
          <p:cNvPr id="33" name="Straight Connector 32"/>
          <p:cNvCxnSpPr/>
          <p:nvPr/>
        </p:nvCxnSpPr>
        <p:spPr>
          <a:xfrm>
            <a:off x="1082619" y="2668016"/>
            <a:ext cx="4928507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164928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6" name="Straight Connector 35"/>
          <p:cNvCxnSpPr/>
          <p:nvPr/>
        </p:nvCxnSpPr>
        <p:spPr>
          <a:xfrm>
            <a:off x="1082619" y="2668016"/>
            <a:ext cx="4928507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2618" y="1161571"/>
            <a:ext cx="4928508" cy="1525794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82618" y="2917129"/>
            <a:ext cx="2344325" cy="1158362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1650" b="0" cap="all" baseline="0">
                <a:solidFill>
                  <a:schemeClr val="accent1"/>
                </a:solidFill>
              </a:defRPr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82618" y="4079502"/>
            <a:ext cx="2344325" cy="3819771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666887" y="2922118"/>
            <a:ext cx="2344239" cy="115878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1650" b="0" cap="all" baseline="0">
                <a:solidFill>
                  <a:schemeClr val="accent1"/>
                </a:solidFill>
              </a:defRPr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666887" y="4075488"/>
            <a:ext cx="2344239" cy="3809536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04.10.2023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5877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2" name="Straight Connector 31"/>
          <p:cNvCxnSpPr/>
          <p:nvPr/>
        </p:nvCxnSpPr>
        <p:spPr>
          <a:xfrm>
            <a:off x="1082619" y="2668016"/>
            <a:ext cx="4928507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04.10.2023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92230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04.10.2023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08639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9281" y="1154073"/>
            <a:ext cx="1819463" cy="3245836"/>
          </a:xfrm>
        </p:spPr>
        <p:txBody>
          <a:bodyPr anchor="b">
            <a:normAutofit/>
          </a:bodyPr>
          <a:lstStyle>
            <a:lvl1pPr algn="l">
              <a:defRPr sz="18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39992" y="1154074"/>
            <a:ext cx="2871134" cy="6729415"/>
          </a:xfrm>
        </p:spPr>
        <p:txBody>
          <a:bodyPr anchor="ctr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9282" y="4630156"/>
            <a:ext cx="1820527" cy="3247373"/>
          </a:xfrm>
        </p:spPr>
        <p:txBody>
          <a:bodyPr>
            <a:normAutofit/>
          </a:bodyPr>
          <a:lstStyle>
            <a:lvl1pPr marL="0" indent="0" algn="l">
              <a:buNone/>
              <a:defRPr sz="12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04.10.2023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cxnSp>
        <p:nvCxnSpPr>
          <p:cNvPr id="17" name="Straight Connector 16"/>
          <p:cNvCxnSpPr/>
          <p:nvPr/>
        </p:nvCxnSpPr>
        <p:spPr>
          <a:xfrm>
            <a:off x="1081311" y="4630154"/>
            <a:ext cx="1817457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825262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3747376" y="696470"/>
            <a:ext cx="2633540" cy="7437590"/>
            <a:chOff x="6852919" y="583365"/>
            <a:chExt cx="4681849" cy="5181928"/>
          </a:xfrm>
        </p:grpSpPr>
        <p:sp>
          <p:nvSpPr>
            <p:cNvPr id="14" name="Rectangle 13"/>
            <p:cNvSpPr/>
            <p:nvPr/>
          </p:nvSpPr>
          <p:spPr>
            <a:xfrm>
              <a:off x="6852919" y="583365"/>
              <a:ext cx="4681849" cy="5181928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14"/>
            <p:cNvSpPr/>
            <p:nvPr/>
          </p:nvSpPr>
          <p:spPr>
            <a:xfrm>
              <a:off x="7273787" y="915806"/>
              <a:ext cx="3844017" cy="4507918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3112" y="1631519"/>
            <a:ext cx="2433701" cy="2644177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30096" y="1621452"/>
            <a:ext cx="1676249" cy="5584695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82619" y="4544211"/>
            <a:ext cx="2430215" cy="2894294"/>
          </a:xfrm>
        </p:spPr>
        <p:txBody>
          <a:bodyPr>
            <a:normAutofit/>
          </a:bodyPr>
          <a:lstStyle>
            <a:lvl1pPr marL="0" indent="0" algn="l">
              <a:buNone/>
              <a:defRPr sz="135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077498" y="7900905"/>
            <a:ext cx="2439315" cy="462400"/>
          </a:xfrm>
        </p:spPr>
        <p:txBody>
          <a:bodyPr/>
          <a:lstStyle>
            <a:lvl1pPr algn="l">
              <a:defRPr/>
            </a:lvl1pPr>
          </a:lstStyle>
          <a:p>
            <a:fld id="{B4C71EC6-210F-42DE-9C53-41977AD35B3D}" type="datetimeFigureOut">
              <a:rPr lang="ru-RU" smtClean="0"/>
              <a:t>04.10.2023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078148" y="460260"/>
            <a:ext cx="2438665" cy="463567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cxnSp>
        <p:nvCxnSpPr>
          <p:cNvPr id="31" name="Straight Connector 30"/>
          <p:cNvCxnSpPr/>
          <p:nvPr/>
        </p:nvCxnSpPr>
        <p:spPr>
          <a:xfrm>
            <a:off x="1080961" y="4540763"/>
            <a:ext cx="243151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883975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911616"/>
            <a:ext cx="6858000" cy="5892640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00" t="1538" r="12500" b="-1538"/>
          <a:stretch/>
        </p:blipFill>
        <p:spPr>
          <a:xfrm>
            <a:off x="-1" y="8804255"/>
            <a:ext cx="6858001" cy="1119050"/>
          </a:xfrm>
          <a:prstGeom prst="rect">
            <a:avLst/>
          </a:prstGeom>
        </p:spPr>
      </p:pic>
      <p:cxnSp>
        <p:nvCxnSpPr>
          <p:cNvPr id="13" name="Straight Connector 12"/>
          <p:cNvCxnSpPr/>
          <p:nvPr/>
        </p:nvCxnSpPr>
        <p:spPr>
          <a:xfrm>
            <a:off x="0" y="8812739"/>
            <a:ext cx="6858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82619" y="1162085"/>
            <a:ext cx="4928507" cy="151556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82619" y="2911615"/>
            <a:ext cx="4928507" cy="49842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234907" y="477202"/>
            <a:ext cx="1776219" cy="4466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04.10.2023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2618" y="475668"/>
            <a:ext cx="3025503" cy="4466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65794" y="1154072"/>
            <a:ext cx="596810" cy="727390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100">
                <a:solidFill>
                  <a:schemeClr val="accent1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3645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0" r:id="rId1"/>
    <p:sldLayoutId id="2147483721" r:id="rId2"/>
    <p:sldLayoutId id="2147483722" r:id="rId3"/>
    <p:sldLayoutId id="2147483723" r:id="rId4"/>
    <p:sldLayoutId id="2147483724" r:id="rId5"/>
    <p:sldLayoutId id="2147483725" r:id="rId6"/>
    <p:sldLayoutId id="2147483726" r:id="rId7"/>
    <p:sldLayoutId id="2147483727" r:id="rId8"/>
    <p:sldLayoutId id="2147483728" r:id="rId9"/>
    <p:sldLayoutId id="2147483729" r:id="rId10"/>
    <p:sldLayoutId id="2147483730" r:id="rId11"/>
  </p:sldLayoutIdLst>
  <p:txStyles>
    <p:titleStyle>
      <a:lvl1pPr algn="l" defTabSz="514350" rtl="0" eaLnBrk="1" latinLnBrk="0" hangingPunct="1">
        <a:lnSpc>
          <a:spcPct val="90000"/>
        </a:lnSpc>
        <a:spcBef>
          <a:spcPct val="0"/>
        </a:spcBef>
        <a:buNone/>
        <a:defRPr sz="24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171450" indent="-171450" algn="l" defTabSz="514350" rtl="0" eaLnBrk="1" latinLnBrk="0" hangingPunct="1">
        <a:lnSpc>
          <a:spcPct val="120000"/>
        </a:lnSpc>
        <a:spcBef>
          <a:spcPts val="75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5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14350" indent="-171450" algn="l" defTabSz="51435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857250" indent="-171450" algn="l" defTabSz="51435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200150" indent="-171450" algn="l" defTabSz="51435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05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1543050" indent="-171450" algn="l" defTabSz="51435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9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9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9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9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9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Прямая соединительная линия 6"/>
          <p:cNvCxnSpPr/>
          <p:nvPr/>
        </p:nvCxnSpPr>
        <p:spPr>
          <a:xfrm>
            <a:off x="1161902" y="3656856"/>
            <a:ext cx="4337642" cy="0"/>
          </a:xfrm>
          <a:prstGeom prst="line">
            <a:avLst/>
          </a:prstGeom>
          <a:ln>
            <a:solidFill>
              <a:srgbClr val="4C8064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>
            <a:off x="1161902" y="7689304"/>
            <a:ext cx="4337642" cy="0"/>
          </a:xfrm>
          <a:prstGeom prst="line">
            <a:avLst/>
          </a:prstGeom>
          <a:ln>
            <a:solidFill>
              <a:srgbClr val="4C8064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рямоугольник 10"/>
          <p:cNvSpPr/>
          <p:nvPr/>
        </p:nvSpPr>
        <p:spPr>
          <a:xfrm>
            <a:off x="400565" y="3034595"/>
            <a:ext cx="6328791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400" b="1" dirty="0"/>
              <a:t>Акмеоклуб учителів української мови й літератури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1249376" y="5893878"/>
            <a:ext cx="4162693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endParaRPr lang="uk-UA" sz="800" b="0" i="0" dirty="0">
              <a:solidFill>
                <a:srgbClr val="050505"/>
              </a:solidFill>
              <a:effectLst/>
              <a:latin typeface="Segoe UI Historic" panose="020B0502040204020203" pitchFamily="34" charset="0"/>
            </a:endParaRPr>
          </a:p>
          <a:p>
            <a:pPr algn="ctr"/>
            <a:r>
              <a:rPr lang="uk-UA" sz="1800" b="0" i="0" dirty="0">
                <a:effectLst/>
                <a:latin typeface="TimesNewRomanPSMT"/>
              </a:rPr>
              <a:t>«Світлиця» Тернопільської обласної організації Національної спілки</a:t>
            </a:r>
            <a:br>
              <a:rPr lang="uk-UA" sz="1800" b="0" i="0" dirty="0">
                <a:effectLst/>
                <a:latin typeface="TimesNewRomanPSMT"/>
              </a:rPr>
            </a:br>
            <a:r>
              <a:rPr lang="uk-UA" sz="1800" b="0" i="0" dirty="0">
                <a:effectLst/>
                <a:latin typeface="TimesNewRomanPSMT"/>
              </a:rPr>
              <a:t>письменників України </a:t>
            </a:r>
          </a:p>
          <a:p>
            <a:pPr algn="ctr"/>
            <a:r>
              <a:rPr lang="uk-UA" sz="1800" b="0" i="0" dirty="0" smtClean="0">
                <a:effectLst/>
                <a:latin typeface="TimesNewRomanPSMT"/>
              </a:rPr>
              <a:t>13 жовтня </a:t>
            </a:r>
            <a:r>
              <a:rPr lang="uk-UA" sz="1800" b="0" i="0" dirty="0">
                <a:effectLst/>
                <a:latin typeface="TimesNewRomanPSMT"/>
              </a:rPr>
              <a:t>2023 року </a:t>
            </a:r>
          </a:p>
          <a:p>
            <a:pPr algn="ctr"/>
            <a:r>
              <a:rPr lang="uk-UA" dirty="0">
                <a:latin typeface="TimesNewRomanPSMT"/>
              </a:rPr>
              <a:t>Початок </a:t>
            </a:r>
            <a:r>
              <a:rPr lang="uk-UA" sz="1800" b="0" i="0" dirty="0">
                <a:effectLst/>
                <a:latin typeface="TimesNewRomanPSMT"/>
              </a:rPr>
              <a:t>о 15.00. годині</a:t>
            </a:r>
            <a:r>
              <a:rPr lang="uk-UA" sz="2400" dirty="0"/>
              <a:t> </a:t>
            </a:r>
            <a:br>
              <a:rPr lang="uk-UA" sz="2400" dirty="0"/>
            </a:br>
            <a:endParaRPr lang="uk-UA" b="0" i="0" dirty="0">
              <a:effectLst/>
              <a:latin typeface="Segoe UI Historic" panose="020B0502040204020203" pitchFamily="34" charset="0"/>
            </a:endParaRPr>
          </a:p>
          <a:p>
            <a:endParaRPr lang="uk-UA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19" name="Прямая соединительная линия 18"/>
          <p:cNvCxnSpPr/>
          <p:nvPr/>
        </p:nvCxnSpPr>
        <p:spPr>
          <a:xfrm>
            <a:off x="4653136" y="7905328"/>
            <a:ext cx="2168821" cy="0"/>
          </a:xfrm>
          <a:prstGeom prst="line">
            <a:avLst/>
          </a:prstGeom>
          <a:ln>
            <a:solidFill>
              <a:schemeClr val="bg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>
            <a:off x="1270980" y="5893878"/>
            <a:ext cx="4337642" cy="0"/>
          </a:xfrm>
          <a:prstGeom prst="line">
            <a:avLst/>
          </a:prstGeom>
          <a:ln>
            <a:solidFill>
              <a:srgbClr val="4C8064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="" xmlns:a16="http://schemas.microsoft.com/office/drawing/2014/main" id="{D667E735-AA3F-4860-9081-EF156DBB86A4}"/>
              </a:ext>
            </a:extLst>
          </p:cNvPr>
          <p:cNvSpPr txBox="1"/>
          <p:nvPr/>
        </p:nvSpPr>
        <p:spPr>
          <a:xfrm>
            <a:off x="-2" y="500120"/>
            <a:ext cx="6661447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k-UA" sz="1800" b="0" i="0" dirty="0">
                <a:effectLst/>
                <a:latin typeface="TimesNewRomanPSMT"/>
              </a:rPr>
              <a:t>Тернопільська обласна організація</a:t>
            </a:r>
            <a:br>
              <a:rPr lang="uk-UA" sz="1800" b="0" i="0" dirty="0">
                <a:effectLst/>
                <a:latin typeface="TimesNewRomanPSMT"/>
              </a:rPr>
            </a:br>
            <a:r>
              <a:rPr lang="uk-UA" sz="1800" b="0" i="0" dirty="0">
                <a:effectLst/>
                <a:latin typeface="TimesNewRomanPSMT"/>
              </a:rPr>
              <a:t>Національної спілки письменників України</a:t>
            </a:r>
            <a:br>
              <a:rPr lang="uk-UA" sz="1800" b="0" i="0" dirty="0">
                <a:effectLst/>
                <a:latin typeface="TimesNewRomanPSMT"/>
              </a:rPr>
            </a:br>
            <a:r>
              <a:rPr lang="uk-UA" sz="1800" b="0" i="0" dirty="0">
                <a:effectLst/>
                <a:latin typeface="TimesNewRomanPSMT"/>
              </a:rPr>
              <a:t>Літературне об’єднання при Тернопільській обласній організації</a:t>
            </a:r>
            <a:br>
              <a:rPr lang="uk-UA" sz="1800" b="0" i="0" dirty="0">
                <a:effectLst/>
                <a:latin typeface="TimesNewRomanPSMT"/>
              </a:rPr>
            </a:br>
            <a:r>
              <a:rPr lang="uk-UA" sz="1800" b="0" i="0" dirty="0">
                <a:effectLst/>
                <a:latin typeface="TimesNewRomanPSMT"/>
              </a:rPr>
              <a:t>Національної спілки письменників України</a:t>
            </a:r>
            <a:br>
              <a:rPr lang="uk-UA" sz="1800" b="0" i="0" dirty="0">
                <a:effectLst/>
                <a:latin typeface="TimesNewRomanPSMT"/>
              </a:rPr>
            </a:br>
            <a:r>
              <a:rPr lang="uk-UA" sz="1800" b="0" i="0" dirty="0">
                <a:effectLst/>
                <a:latin typeface="TimesNewRomanPSMT"/>
              </a:rPr>
              <a:t>Управління освіти та науки Тернопільської міської ради</a:t>
            </a:r>
            <a:br>
              <a:rPr lang="uk-UA" sz="1800" b="0" i="0" dirty="0">
                <a:effectLst/>
                <a:latin typeface="TimesNewRomanPSMT"/>
              </a:rPr>
            </a:br>
            <a:r>
              <a:rPr lang="uk-UA" sz="1800" b="0" i="0" dirty="0">
                <a:effectLst/>
                <a:latin typeface="TimesNewRomanPSMT"/>
              </a:rPr>
              <a:t>Тернопільський комунальний методичний центр</a:t>
            </a:r>
            <a:br>
              <a:rPr lang="uk-UA" sz="1800" b="0" i="0" dirty="0">
                <a:effectLst/>
                <a:latin typeface="TimesNewRomanPSMT"/>
              </a:rPr>
            </a:br>
            <a:r>
              <a:rPr lang="uk-UA" sz="1800" b="0" i="0" dirty="0">
                <a:effectLst/>
                <a:latin typeface="TimesNewRomanPSMT"/>
              </a:rPr>
              <a:t>науково-освітніх інновацій і моніторингу</a:t>
            </a:r>
            <a:r>
              <a:rPr lang="uk-UA" dirty="0"/>
              <a:t> </a:t>
            </a:r>
            <a:br>
              <a:rPr lang="uk-UA" dirty="0"/>
            </a:br>
            <a:endParaRPr lang="uk-UA" dirty="0"/>
          </a:p>
        </p:txBody>
      </p:sp>
      <p:sp>
        <p:nvSpPr>
          <p:cNvPr id="21" name="TextBox 20">
            <a:extLst>
              <a:ext uri="{FF2B5EF4-FFF2-40B4-BE49-F238E27FC236}">
                <a16:creationId xmlns="" xmlns:a16="http://schemas.microsoft.com/office/drawing/2014/main" id="{9A721162-0ED5-410A-BA8B-EB933FD2CF4F}"/>
              </a:ext>
            </a:extLst>
          </p:cNvPr>
          <p:cNvSpPr txBox="1"/>
          <p:nvPr/>
        </p:nvSpPr>
        <p:spPr>
          <a:xfrm>
            <a:off x="620686" y="3889425"/>
            <a:ext cx="5888551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k-UA" sz="2400" b="0" i="0" dirty="0">
                <a:effectLst/>
                <a:latin typeface="Arial Black" panose="020B0A04020102020204" pitchFamily="34" charset="0"/>
              </a:rPr>
              <a:t>Літературні зустрічі</a:t>
            </a:r>
          </a:p>
          <a:p>
            <a:pPr algn="ctr"/>
            <a:endParaRPr lang="uk-UA" sz="2400" b="0" i="0" dirty="0">
              <a:effectLst/>
              <a:latin typeface="Arial Black" panose="020B0A04020102020204" pitchFamily="34" charset="0"/>
            </a:endParaRPr>
          </a:p>
          <a:p>
            <a:r>
              <a:rPr lang="uk-UA" sz="2400" b="1" dirty="0">
                <a:latin typeface="Arial Black" panose="020B0A04020102020204" pitchFamily="34" charset="0"/>
              </a:rPr>
              <a:t>Зіновій </a:t>
            </a:r>
            <a:r>
              <a:rPr lang="uk-UA" sz="2400" b="1" dirty="0" err="1" smtClean="0">
                <a:latin typeface="Arial Black" panose="020B0A04020102020204" pitchFamily="34" charset="0"/>
              </a:rPr>
              <a:t>Кіпибіда</a:t>
            </a:r>
            <a:r>
              <a:rPr lang="uk-UA" sz="2400" b="1" dirty="0" smtClean="0">
                <a:latin typeface="Arial Black" panose="020B0A04020102020204" pitchFamily="34" charset="0"/>
              </a:rPr>
              <a:t> - </a:t>
            </a:r>
            <a:r>
              <a:rPr lang="uk-UA" sz="2400" dirty="0" smtClean="0">
                <a:latin typeface="Arial Black" panose="020B0A04020102020204" pitchFamily="34" charset="0"/>
              </a:rPr>
              <a:t>поет</a:t>
            </a:r>
            <a:r>
              <a:rPr lang="uk-UA" sz="2400" dirty="0">
                <a:latin typeface="Arial Black" panose="020B0A04020102020204" pitchFamily="34" charset="0"/>
              </a:rPr>
              <a:t>, гуморист </a:t>
            </a:r>
          </a:p>
        </p:txBody>
      </p:sp>
    </p:spTree>
    <p:extLst>
      <p:ext uri="{BB962C8B-B14F-4D97-AF65-F5344CB8AC3E}">
        <p14:creationId xmlns:p14="http://schemas.microsoft.com/office/powerpoint/2010/main" val="6760516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8" name="AutoShape 12" descr="https://upload.wikimedia.org/wikipedia/commons/thumb/3/3d/Plast_National_Scout_Organization.svg/2000px-Plast_National_Scout_Organization.svg.png"/>
          <p:cNvSpPr>
            <a:spLocks noChangeAspect="1" noChangeArrowheads="1"/>
          </p:cNvSpPr>
          <p:nvPr/>
        </p:nvSpPr>
        <p:spPr bwMode="auto">
          <a:xfrm>
            <a:off x="155575" y="244475"/>
            <a:ext cx="298450" cy="2984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110" name="AutoShape 14" descr="https://upload.wikimedia.org/wikipedia/commons/thumb/3/3d/Plast_National_Scout_Organization.svg/2000px-Plast_National_Scout_Organization.svg.png"/>
          <p:cNvSpPr>
            <a:spLocks noChangeAspect="1" noChangeArrowheads="1"/>
          </p:cNvSpPr>
          <p:nvPr/>
        </p:nvSpPr>
        <p:spPr bwMode="auto">
          <a:xfrm>
            <a:off x="155575" y="244475"/>
            <a:ext cx="298450" cy="2984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112" name="AutoShape 16" descr="https://upload.wikimedia.org/wikipedia/commons/thumb/3/3d/Plast_National_Scout_Organization.svg/2000px-Plast_National_Scout_Organization.svg.png"/>
          <p:cNvSpPr>
            <a:spLocks noChangeAspect="1" noChangeArrowheads="1"/>
          </p:cNvSpPr>
          <p:nvPr/>
        </p:nvSpPr>
        <p:spPr bwMode="auto">
          <a:xfrm>
            <a:off x="155575" y="244475"/>
            <a:ext cx="298450" cy="2984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304800" y="2677919"/>
            <a:ext cx="5795778" cy="60631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3200" b="1" cap="all" dirty="0"/>
              <a:t>ПЛАН</a:t>
            </a:r>
          </a:p>
          <a:p>
            <a:r>
              <a:rPr lang="uk-UA" sz="1400" b="1" cap="all" dirty="0"/>
              <a:t/>
            </a:r>
            <a:br>
              <a:rPr lang="uk-UA" sz="1400" b="1" cap="all" dirty="0"/>
            </a:br>
            <a:r>
              <a:rPr lang="uk-UA" b="1" cap="all" dirty="0">
                <a:latin typeface="Arial Black" panose="020B0A04020102020204" pitchFamily="34" charset="0"/>
              </a:rPr>
              <a:t>1.</a:t>
            </a:r>
            <a:r>
              <a:rPr lang="ru-RU" b="1" i="0" dirty="0">
                <a:effectLst/>
                <a:latin typeface="Arial Black" panose="020B0A04020102020204" pitchFamily="34" charset="0"/>
              </a:rPr>
              <a:t> </a:t>
            </a:r>
            <a:r>
              <a:rPr lang="ru-RU" b="1" i="0" dirty="0" err="1">
                <a:effectLst/>
                <a:latin typeface="Arial Black" panose="020B0A04020102020204" pitchFamily="34" charset="0"/>
              </a:rPr>
              <a:t>Постать</a:t>
            </a:r>
            <a:r>
              <a:rPr lang="ru-RU" dirty="0"/>
              <a:t> </a:t>
            </a:r>
            <a:r>
              <a:rPr lang="uk-UA" b="1" dirty="0" smtClean="0">
                <a:latin typeface="Arial Black" panose="020B0A04020102020204" pitchFamily="34" charset="0"/>
              </a:rPr>
              <a:t>Зіновія </a:t>
            </a:r>
            <a:r>
              <a:rPr lang="uk-UA" b="1" dirty="0" err="1" smtClean="0">
                <a:latin typeface="Arial Black" panose="020B0A04020102020204" pitchFamily="34" charset="0"/>
              </a:rPr>
              <a:t>Кіпибіди</a:t>
            </a:r>
            <a:r>
              <a:rPr lang="uk-UA" b="1" dirty="0" smtClean="0">
                <a:latin typeface="Arial Black" panose="020B0A04020102020204" pitchFamily="34" charset="0"/>
              </a:rPr>
              <a:t> </a:t>
            </a:r>
            <a:r>
              <a:rPr lang="uk-UA" b="1" dirty="0">
                <a:latin typeface="Arial Black" panose="020B0A04020102020204" pitchFamily="34" charset="0"/>
              </a:rPr>
              <a:t>- </a:t>
            </a:r>
            <a:r>
              <a:rPr lang="uk-UA" dirty="0" smtClean="0">
                <a:latin typeface="Arial Black" panose="020B0A04020102020204" pitchFamily="34" charset="0"/>
              </a:rPr>
              <a:t>поета, гумориста. </a:t>
            </a:r>
            <a:endParaRPr lang="uk-UA" dirty="0">
              <a:latin typeface="Arial Black" panose="020B0A04020102020204" pitchFamily="34" charset="0"/>
            </a:endParaRPr>
          </a:p>
          <a:p>
            <a:pPr algn="r"/>
            <a:r>
              <a:rPr lang="uk-UA" dirty="0" smtClean="0">
                <a:latin typeface="Arial Black" panose="020B0A04020102020204" pitchFamily="34" charset="0"/>
              </a:rPr>
              <a:t>Леся Гапон</a:t>
            </a:r>
            <a:r>
              <a:rPr lang="en-US" dirty="0" smtClean="0">
                <a:latin typeface="Arial Black" panose="020B0A04020102020204" pitchFamily="34" charset="0"/>
              </a:rPr>
              <a:t>, </a:t>
            </a:r>
            <a:endParaRPr lang="uk-UA" dirty="0">
              <a:latin typeface="Arial Black" panose="020B0A04020102020204" pitchFamily="34" charset="0"/>
            </a:endParaRPr>
          </a:p>
          <a:p>
            <a:pPr algn="r"/>
            <a:r>
              <a:rPr lang="uk-UA" dirty="0" smtClean="0">
                <a:latin typeface="Arial Black" panose="020B0A04020102020204" pitchFamily="34" charset="0"/>
              </a:rPr>
              <a:t>консультант </a:t>
            </a:r>
            <a:r>
              <a:rPr lang="uk-UA" dirty="0">
                <a:latin typeface="Arial Black" panose="020B0A04020102020204" pitchFamily="34" charset="0"/>
              </a:rPr>
              <a:t>ТКМЦНОІМ </a:t>
            </a:r>
          </a:p>
          <a:p>
            <a:pPr marL="342900" indent="-342900">
              <a:buFont typeface="+mj-lt"/>
              <a:buAutoNum type="arabicPeriod"/>
            </a:pPr>
            <a:endParaRPr lang="en-US" dirty="0">
              <a:latin typeface="Arial Black" panose="020B0A04020102020204" pitchFamily="34" charset="0"/>
            </a:endParaRPr>
          </a:p>
          <a:p>
            <a:pPr marL="342900" indent="-342900">
              <a:buFont typeface="+mj-lt"/>
              <a:buAutoNum type="arabicPeriod"/>
            </a:pPr>
            <a:endParaRPr lang="en-US" dirty="0">
              <a:latin typeface="Arial Black" panose="020B0A04020102020204" pitchFamily="34" charset="0"/>
            </a:endParaRPr>
          </a:p>
          <a:p>
            <a:r>
              <a:rPr lang="uk-UA" dirty="0">
                <a:latin typeface="Arial Black" panose="020B0A04020102020204" pitchFamily="34" charset="0"/>
              </a:rPr>
              <a:t>2. </a:t>
            </a:r>
            <a:r>
              <a:rPr lang="ru-RU" dirty="0" err="1" smtClean="0">
                <a:latin typeface="Arial Black" panose="020B0A04020102020204" pitchFamily="34" charset="0"/>
              </a:rPr>
              <a:t>Творчість</a:t>
            </a:r>
            <a:r>
              <a:rPr lang="ru-RU" dirty="0" smtClean="0">
                <a:latin typeface="Arial Black" panose="020B0A04020102020204" pitchFamily="34" charset="0"/>
              </a:rPr>
              <a:t> </a:t>
            </a:r>
            <a:r>
              <a:rPr lang="ru-RU" dirty="0" err="1" smtClean="0">
                <a:latin typeface="Arial Black" panose="020B0A04020102020204" pitchFamily="34" charset="0"/>
              </a:rPr>
              <a:t>Зіновія</a:t>
            </a:r>
            <a:r>
              <a:rPr lang="ru-RU" dirty="0" smtClean="0">
                <a:latin typeface="Arial Black" panose="020B0A04020102020204" pitchFamily="34" charset="0"/>
              </a:rPr>
              <a:t> </a:t>
            </a:r>
            <a:r>
              <a:rPr lang="ru-RU" dirty="0" err="1" smtClean="0">
                <a:latin typeface="Arial Black" panose="020B0A04020102020204" pitchFamily="34" charset="0"/>
              </a:rPr>
              <a:t>Кипибіди</a:t>
            </a:r>
            <a:r>
              <a:rPr lang="ru-RU" dirty="0" smtClean="0">
                <a:latin typeface="Arial Black" panose="020B0A04020102020204" pitchFamily="34" charset="0"/>
              </a:rPr>
              <a:t> як </a:t>
            </a:r>
            <a:r>
              <a:rPr lang="ru-RU" dirty="0" err="1" smtClean="0">
                <a:latin typeface="Arial Black" panose="020B0A04020102020204" pitchFamily="34" charset="0"/>
              </a:rPr>
              <a:t>соціально-побутова</a:t>
            </a:r>
            <a:r>
              <a:rPr lang="ru-RU" dirty="0" smtClean="0">
                <a:latin typeface="Arial Black" panose="020B0A04020102020204" pitchFamily="34" charset="0"/>
              </a:rPr>
              <a:t> </a:t>
            </a:r>
            <a:r>
              <a:rPr lang="ru-RU" dirty="0" err="1">
                <a:latin typeface="Arial Black" panose="020B0A04020102020204" pitchFamily="34" charset="0"/>
              </a:rPr>
              <a:t>енциклопедія</a:t>
            </a:r>
            <a:r>
              <a:rPr lang="ru-RU" dirty="0">
                <a:latin typeface="Arial Black" panose="020B0A04020102020204" pitchFamily="34" charset="0"/>
              </a:rPr>
              <a:t> </a:t>
            </a:r>
            <a:r>
              <a:rPr lang="ru-RU" dirty="0" err="1">
                <a:latin typeface="Arial Black" panose="020B0A04020102020204" pitchFamily="34" charset="0"/>
              </a:rPr>
              <a:t>гумору</a:t>
            </a:r>
            <a:r>
              <a:rPr lang="ru-RU" dirty="0">
                <a:latin typeface="Arial Black" panose="020B0A04020102020204" pitchFamily="34" charset="0"/>
              </a:rPr>
              <a:t> та </a:t>
            </a:r>
            <a:r>
              <a:rPr lang="ru-RU" dirty="0" err="1" smtClean="0">
                <a:latin typeface="Arial Black" panose="020B0A04020102020204" pitchFamily="34" charset="0"/>
              </a:rPr>
              <a:t>сатири</a:t>
            </a:r>
            <a:r>
              <a:rPr lang="ru-RU" dirty="0" smtClean="0">
                <a:latin typeface="Arial Black" panose="020B0A04020102020204" pitchFamily="34" charset="0"/>
              </a:rPr>
              <a:t>.</a:t>
            </a:r>
          </a:p>
          <a:p>
            <a:pPr algn="r"/>
            <a:r>
              <a:rPr lang="ru-RU" dirty="0" smtClean="0">
                <a:latin typeface="Arial Black" panose="020B0A04020102020204" pitchFamily="34" charset="0"/>
              </a:rPr>
              <a:t> </a:t>
            </a:r>
            <a:r>
              <a:rPr lang="uk-UA" dirty="0" smtClean="0">
                <a:latin typeface="Arial Black" panose="020B0A04020102020204" pitchFamily="34" charset="0"/>
              </a:rPr>
              <a:t>Василина Вовчанська,</a:t>
            </a:r>
          </a:p>
          <a:p>
            <a:pPr algn="r"/>
            <a:r>
              <a:rPr lang="uk-UA" dirty="0" err="1" smtClean="0">
                <a:latin typeface="Arial Black" panose="020B0A04020102020204" pitchFamily="34" charset="0"/>
              </a:rPr>
              <a:t>критикиня</a:t>
            </a:r>
            <a:r>
              <a:rPr lang="uk-UA" dirty="0" smtClean="0">
                <a:latin typeface="Arial Black" panose="020B0A04020102020204" pitchFamily="34" charset="0"/>
              </a:rPr>
              <a:t/>
            </a:r>
            <a:br>
              <a:rPr lang="uk-UA" dirty="0" smtClean="0">
                <a:latin typeface="Arial Black" panose="020B0A04020102020204" pitchFamily="34" charset="0"/>
              </a:rPr>
            </a:br>
            <a:r>
              <a:rPr lang="uk-UA" dirty="0" smtClean="0">
                <a:latin typeface="Arial Black" panose="020B0A04020102020204" pitchFamily="34" charset="0"/>
              </a:rPr>
              <a:t/>
            </a:r>
            <a:br>
              <a:rPr lang="uk-UA" dirty="0" smtClean="0">
                <a:latin typeface="Arial Black" panose="020B0A04020102020204" pitchFamily="34" charset="0"/>
              </a:rPr>
            </a:br>
            <a:r>
              <a:rPr lang="uk-UA" dirty="0" smtClean="0">
                <a:latin typeface="Arial Black" panose="020B0A04020102020204" pitchFamily="34" charset="0"/>
              </a:rPr>
              <a:t>   </a:t>
            </a:r>
            <a:endParaRPr lang="en-US" dirty="0" smtClean="0">
              <a:latin typeface="Arial Black" panose="020B0A04020102020204" pitchFamily="34" charset="0"/>
            </a:endParaRPr>
          </a:p>
          <a:p>
            <a:r>
              <a:rPr lang="uk-UA" dirty="0">
                <a:latin typeface="Arial Black" panose="020B0A04020102020204" pitchFamily="34" charset="0"/>
              </a:rPr>
              <a:t> 3. </a:t>
            </a:r>
            <a:r>
              <a:rPr lang="uk-UA" dirty="0" smtClean="0">
                <a:latin typeface="Arial Black" panose="020B0A04020102020204" pitchFamily="34" charset="0"/>
              </a:rPr>
              <a:t>Калейдоскоп  </a:t>
            </a:r>
            <a:r>
              <a:rPr lang="uk-UA" dirty="0">
                <a:latin typeface="Arial Black" panose="020B0A04020102020204" pitchFamily="34" charset="0"/>
              </a:rPr>
              <a:t>творчості </a:t>
            </a:r>
            <a:r>
              <a:rPr lang="uk-UA" dirty="0" smtClean="0">
                <a:latin typeface="Arial Black" panose="020B0A04020102020204" pitchFamily="34" charset="0"/>
              </a:rPr>
              <a:t> Зіновія </a:t>
            </a:r>
            <a:r>
              <a:rPr lang="uk-UA" dirty="0" err="1" smtClean="0">
                <a:latin typeface="Arial Black" panose="020B0A04020102020204" pitchFamily="34" charset="0"/>
              </a:rPr>
              <a:t>Кипибіди</a:t>
            </a:r>
            <a:r>
              <a:rPr lang="uk-UA" dirty="0" smtClean="0">
                <a:latin typeface="Arial Black" panose="020B0A04020102020204" pitchFamily="34" charset="0"/>
              </a:rPr>
              <a:t>.</a:t>
            </a:r>
            <a:endParaRPr lang="uk-UA" dirty="0">
              <a:latin typeface="Arial Black" panose="020B0A04020102020204" pitchFamily="34" charset="0"/>
            </a:endParaRPr>
          </a:p>
          <a:p>
            <a:pPr algn="r"/>
            <a:r>
              <a:rPr lang="uk-UA" dirty="0" smtClean="0">
                <a:latin typeface="Arial Black" panose="020B0A04020102020204" pitchFamily="34" charset="0"/>
              </a:rPr>
              <a:t> </a:t>
            </a:r>
            <a:endParaRPr lang="uk-UA" dirty="0">
              <a:latin typeface="Arial Black" panose="020B0A04020102020204" pitchFamily="34" charset="0"/>
            </a:endParaRPr>
          </a:p>
          <a:p>
            <a:pPr algn="r"/>
            <a:r>
              <a:rPr lang="uk-UA" dirty="0" smtClean="0">
                <a:latin typeface="Arial Black" panose="020B0A04020102020204" pitchFamily="34" charset="0"/>
              </a:rPr>
              <a:t>Зіновій </a:t>
            </a:r>
            <a:r>
              <a:rPr lang="uk-UA" dirty="0" err="1" smtClean="0">
                <a:latin typeface="Arial Black" panose="020B0A04020102020204" pitchFamily="34" charset="0"/>
              </a:rPr>
              <a:t>Кипибіда</a:t>
            </a:r>
            <a:r>
              <a:rPr lang="uk-UA" dirty="0" smtClean="0">
                <a:latin typeface="Arial Black" panose="020B0A04020102020204" pitchFamily="34" charset="0"/>
              </a:rPr>
              <a:t>, </a:t>
            </a:r>
          </a:p>
          <a:p>
            <a:pPr algn="r"/>
            <a:r>
              <a:rPr lang="uk-UA" dirty="0" smtClean="0">
                <a:latin typeface="Arial Black" panose="020B0A04020102020204" pitchFamily="34" charset="0"/>
              </a:rPr>
              <a:t>письменник </a:t>
            </a:r>
            <a:r>
              <a:rPr lang="uk-UA" dirty="0">
                <a:latin typeface="Arial Black" panose="020B0A04020102020204" pitchFamily="34" charset="0"/>
              </a:rPr>
              <a:t/>
            </a:r>
            <a:br>
              <a:rPr lang="uk-UA" dirty="0">
                <a:latin typeface="Arial Black" panose="020B0A04020102020204" pitchFamily="34" charset="0"/>
              </a:rPr>
            </a:br>
            <a:endParaRPr lang="uk-UA" dirty="0">
              <a:latin typeface="Arial Black" panose="020B0A040201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645024" y="1091059"/>
            <a:ext cx="3429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uk-UA" b="1" dirty="0">
                <a:latin typeface="Lucida Grande"/>
              </a:rPr>
              <a:t>«ЗАТВЕРДЖУЮ»</a:t>
            </a:r>
          </a:p>
          <a:p>
            <a:endParaRPr lang="uk-UA" b="1" dirty="0"/>
          </a:p>
          <a:p>
            <a:r>
              <a:rPr lang="uk-UA" b="1" dirty="0"/>
              <a:t>Д</a:t>
            </a:r>
            <a:r>
              <a:rPr lang="uk-UA" b="1" dirty="0" smtClean="0"/>
              <a:t>иректор </a:t>
            </a:r>
            <a:r>
              <a:rPr lang="uk-UA" b="1" dirty="0"/>
              <a:t>ТКМЦНОІМ</a:t>
            </a:r>
          </a:p>
          <a:p>
            <a:r>
              <a:rPr lang="uk-UA" b="1" dirty="0"/>
              <a:t>Галина ЛИТВИНЮК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8" name="AutoShape 12" descr="https://upload.wikimedia.org/wikipedia/commons/thumb/3/3d/Plast_National_Scout_Organization.svg/2000px-Plast_National_Scout_Organization.svg.png"/>
          <p:cNvSpPr>
            <a:spLocks noChangeAspect="1" noChangeArrowheads="1"/>
          </p:cNvSpPr>
          <p:nvPr/>
        </p:nvSpPr>
        <p:spPr bwMode="auto">
          <a:xfrm>
            <a:off x="155575" y="244475"/>
            <a:ext cx="298450" cy="2984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110" name="AutoShape 14" descr="https://upload.wikimedia.org/wikipedia/commons/thumb/3/3d/Plast_National_Scout_Organization.svg/2000px-Plast_National_Scout_Organization.svg.png"/>
          <p:cNvSpPr>
            <a:spLocks noChangeAspect="1" noChangeArrowheads="1"/>
          </p:cNvSpPr>
          <p:nvPr/>
        </p:nvSpPr>
        <p:spPr bwMode="auto">
          <a:xfrm>
            <a:off x="155575" y="244475"/>
            <a:ext cx="298450" cy="2984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112" name="AutoShape 16" descr="https://upload.wikimedia.org/wikipedia/commons/thumb/3/3d/Plast_National_Scout_Organization.svg/2000px-Plast_National_Scout_Organization.svg.png"/>
          <p:cNvSpPr>
            <a:spLocks noChangeAspect="1" noChangeArrowheads="1"/>
          </p:cNvSpPr>
          <p:nvPr/>
        </p:nvSpPr>
        <p:spPr bwMode="auto">
          <a:xfrm>
            <a:off x="155575" y="244475"/>
            <a:ext cx="298450" cy="2984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252755" y="1007193"/>
            <a:ext cx="6525386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dirty="0" smtClean="0"/>
              <a:t>Калейдоскоп </a:t>
            </a:r>
            <a:r>
              <a:rPr lang="uk-UA" dirty="0"/>
              <a:t>творчої діяльності Зіновія </a:t>
            </a:r>
            <a:r>
              <a:rPr lang="uk-UA" dirty="0" err="1"/>
              <a:t>Кіпибіди</a:t>
            </a:r>
            <a:r>
              <a:rPr lang="uk-UA" dirty="0"/>
              <a:t> – це </a:t>
            </a:r>
          </a:p>
          <a:p>
            <a:r>
              <a:rPr lang="ru-RU" dirty="0" err="1"/>
              <a:t>соціально-побутова</a:t>
            </a:r>
            <a:r>
              <a:rPr lang="ru-RU" dirty="0"/>
              <a:t> </a:t>
            </a:r>
            <a:r>
              <a:rPr lang="ru-RU" dirty="0" err="1"/>
              <a:t>енциклопедія</a:t>
            </a:r>
            <a:r>
              <a:rPr lang="ru-RU" dirty="0"/>
              <a:t> </a:t>
            </a:r>
            <a:r>
              <a:rPr lang="ru-RU" dirty="0" err="1"/>
              <a:t>гумору</a:t>
            </a:r>
            <a:r>
              <a:rPr lang="ru-RU" dirty="0"/>
              <a:t> та </a:t>
            </a:r>
            <a:r>
              <a:rPr lang="ru-RU" dirty="0" err="1"/>
              <a:t>сатири</a:t>
            </a:r>
            <a:r>
              <a:rPr lang="ru-RU" dirty="0"/>
              <a:t>, </a:t>
            </a:r>
          </a:p>
          <a:p>
            <a:r>
              <a:rPr lang="ru-RU" dirty="0"/>
              <a:t>яка </a:t>
            </a:r>
            <a:r>
              <a:rPr lang="ru-RU" dirty="0" err="1"/>
              <a:t>вправно</a:t>
            </a:r>
            <a:r>
              <a:rPr lang="ru-RU" dirty="0"/>
              <a:t> </a:t>
            </a:r>
            <a:r>
              <a:rPr lang="ru-RU" dirty="0" err="1"/>
              <a:t>переплітається</a:t>
            </a:r>
            <a:r>
              <a:rPr lang="ru-RU" dirty="0"/>
              <a:t> з </a:t>
            </a:r>
            <a:r>
              <a:rPr lang="ru-RU" dirty="0" err="1"/>
              <a:t>барвистими</a:t>
            </a:r>
            <a:r>
              <a:rPr lang="ru-RU" dirty="0"/>
              <a:t> </a:t>
            </a:r>
            <a:r>
              <a:rPr lang="ru-RU" dirty="0" err="1"/>
              <a:t>візерунками</a:t>
            </a:r>
            <a:r>
              <a:rPr lang="ru-RU" dirty="0"/>
              <a:t> </a:t>
            </a:r>
          </a:p>
          <a:p>
            <a:r>
              <a:rPr lang="ru-RU" dirty="0" err="1"/>
              <a:t>щедрої</a:t>
            </a:r>
            <a:r>
              <a:rPr lang="ru-RU" dirty="0"/>
              <a:t> </a:t>
            </a:r>
            <a:r>
              <a:rPr lang="ru-RU" dirty="0" err="1"/>
              <a:t>душі</a:t>
            </a:r>
            <a:r>
              <a:rPr lang="ru-RU" dirty="0"/>
              <a:t>, що </a:t>
            </a:r>
            <a:r>
              <a:rPr lang="ru-RU" dirty="0" err="1"/>
              <a:t>дарує</a:t>
            </a:r>
            <a:r>
              <a:rPr lang="ru-RU" dirty="0"/>
              <a:t> </a:t>
            </a:r>
            <a:r>
              <a:rPr lang="ru-RU" dirty="0" err="1"/>
              <a:t>нащадкам</a:t>
            </a:r>
            <a:r>
              <a:rPr lang="ru-RU" dirty="0"/>
              <a:t> </a:t>
            </a:r>
            <a:r>
              <a:rPr lang="ru-RU" dirty="0" err="1"/>
              <a:t>невтомне</a:t>
            </a:r>
            <a:r>
              <a:rPr lang="ru-RU" dirty="0"/>
              <a:t> </a:t>
            </a:r>
            <a:r>
              <a:rPr lang="ru-RU" dirty="0" err="1"/>
              <a:t>джерело</a:t>
            </a:r>
            <a:r>
              <a:rPr lang="ru-RU" dirty="0"/>
              <a:t> </a:t>
            </a:r>
          </a:p>
          <a:p>
            <a:r>
              <a:rPr lang="ru-RU" dirty="0" err="1"/>
              <a:t>пізнавальної</a:t>
            </a:r>
            <a:r>
              <a:rPr lang="ru-RU" dirty="0"/>
              <a:t> </a:t>
            </a:r>
            <a:r>
              <a:rPr lang="ru-RU" dirty="0" err="1"/>
              <a:t>мудрості</a:t>
            </a:r>
            <a:r>
              <a:rPr lang="ru-RU" dirty="0"/>
              <a:t>, яка вабить </a:t>
            </a:r>
            <a:r>
              <a:rPr lang="ru-RU" dirty="0" err="1"/>
              <a:t>виразністю</a:t>
            </a:r>
            <a:r>
              <a:rPr lang="ru-RU" dirty="0"/>
              <a:t>, </a:t>
            </a:r>
            <a:r>
              <a:rPr lang="ru-RU" dirty="0" err="1"/>
              <a:t>джерельною</a:t>
            </a:r>
            <a:r>
              <a:rPr lang="ru-RU" dirty="0"/>
              <a:t> </a:t>
            </a:r>
          </a:p>
          <a:p>
            <a:r>
              <a:rPr lang="ru-RU" dirty="0"/>
              <a:t>бездонною </a:t>
            </a:r>
            <a:r>
              <a:rPr lang="ru-RU" dirty="0" err="1"/>
              <a:t>глибиною</a:t>
            </a:r>
            <a:r>
              <a:rPr lang="ru-RU" dirty="0"/>
              <a:t>, </a:t>
            </a:r>
            <a:r>
              <a:rPr lang="ru-RU" dirty="0" err="1"/>
              <a:t>розкішним</a:t>
            </a:r>
            <a:r>
              <a:rPr lang="ru-RU" dirty="0"/>
              <a:t> </a:t>
            </a:r>
            <a:r>
              <a:rPr lang="ru-RU" dirty="0" err="1"/>
              <a:t>діалектним</a:t>
            </a:r>
            <a:r>
              <a:rPr lang="ru-RU" dirty="0"/>
              <a:t> лексиконом. </a:t>
            </a:r>
          </a:p>
          <a:p>
            <a:r>
              <a:rPr lang="uk-UA" dirty="0"/>
              <a:t>Вона відчиняє двері у світ </a:t>
            </a:r>
            <a:r>
              <a:rPr lang="uk-UA" dirty="0" err="1"/>
              <a:t>сміхотерапії</a:t>
            </a:r>
            <a:r>
              <a:rPr lang="uk-UA" dirty="0"/>
              <a:t> – світ незбагненної </a:t>
            </a:r>
          </a:p>
          <a:p>
            <a:r>
              <a:rPr lang="ru-RU" dirty="0" err="1"/>
              <a:t>влади</a:t>
            </a:r>
            <a:r>
              <a:rPr lang="ru-RU" dirty="0"/>
              <a:t> над </a:t>
            </a:r>
            <a:r>
              <a:rPr lang="ru-RU" dirty="0" err="1"/>
              <a:t>людиною</a:t>
            </a:r>
            <a:r>
              <a:rPr lang="ru-RU" dirty="0"/>
              <a:t>, </a:t>
            </a:r>
            <a:r>
              <a:rPr lang="ru-RU" dirty="0" err="1"/>
              <a:t>світ</a:t>
            </a:r>
            <a:r>
              <a:rPr lang="ru-RU" dirty="0"/>
              <a:t>, що </a:t>
            </a:r>
            <a:r>
              <a:rPr lang="ru-RU" dirty="0" err="1"/>
              <a:t>примушує</a:t>
            </a:r>
            <a:r>
              <a:rPr lang="ru-RU" dirty="0"/>
              <a:t> </a:t>
            </a:r>
            <a:r>
              <a:rPr lang="ru-RU" dirty="0" err="1"/>
              <a:t>радіти</a:t>
            </a:r>
            <a:r>
              <a:rPr lang="ru-RU" dirty="0"/>
              <a:t> і </a:t>
            </a:r>
            <a:r>
              <a:rPr lang="ru-RU" dirty="0" err="1"/>
              <a:t>плакати</a:t>
            </a:r>
            <a:r>
              <a:rPr lang="ru-RU" dirty="0"/>
              <a:t>, </a:t>
            </a:r>
          </a:p>
          <a:p>
            <a:r>
              <a:rPr lang="ru-RU" dirty="0" err="1"/>
              <a:t>допомагає</a:t>
            </a:r>
            <a:r>
              <a:rPr lang="ru-RU" dirty="0"/>
              <a:t> </a:t>
            </a:r>
            <a:r>
              <a:rPr lang="ru-RU" dirty="0" err="1"/>
              <a:t>пережити</a:t>
            </a:r>
            <a:r>
              <a:rPr lang="ru-RU" dirty="0"/>
              <a:t> </a:t>
            </a:r>
            <a:r>
              <a:rPr lang="ru-RU" dirty="0" err="1"/>
              <a:t>невдачі</a:t>
            </a:r>
            <a:r>
              <a:rPr lang="ru-RU" dirty="0"/>
              <a:t>, </a:t>
            </a:r>
            <a:r>
              <a:rPr lang="ru-RU" dirty="0" err="1"/>
              <a:t>зняти</a:t>
            </a:r>
            <a:r>
              <a:rPr lang="ru-RU" dirty="0"/>
              <a:t> </a:t>
            </a:r>
            <a:r>
              <a:rPr lang="ru-RU" dirty="0" err="1"/>
              <a:t>душевний</a:t>
            </a:r>
            <a:r>
              <a:rPr lang="ru-RU" dirty="0"/>
              <a:t> </a:t>
            </a:r>
            <a:r>
              <a:rPr lang="ru-RU" dirty="0" err="1"/>
              <a:t>стрес</a:t>
            </a:r>
            <a:r>
              <a:rPr lang="ru-RU" dirty="0"/>
              <a:t>, </a:t>
            </a:r>
          </a:p>
          <a:p>
            <a:r>
              <a:rPr lang="uk-UA" dirty="0"/>
              <a:t>вилікувати сердечні </a:t>
            </a:r>
            <a:r>
              <a:rPr lang="uk-UA" dirty="0" smtClean="0"/>
              <a:t>рани. </a:t>
            </a:r>
            <a:endParaRPr lang="uk-UA" dirty="0"/>
          </a:p>
          <a:p>
            <a:pPr algn="r"/>
            <a:r>
              <a:rPr lang="uk-UA" i="1" dirty="0"/>
              <a:t>Василина Вовчанська. </a:t>
            </a:r>
            <a:endParaRPr lang="uk-UA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371934" y="4808984"/>
            <a:ext cx="628702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dirty="0" smtClean="0"/>
              <a:t>Твір </a:t>
            </a:r>
            <a:r>
              <a:rPr lang="uk-UA" dirty="0"/>
              <a:t>мистецтва — це завершена цілісність засобів і естетичних наслідків, розрахована на збудження вражень, спеціальною і характерною прикметою яких є те, що вони не спонукають безпосередньо до дії, даючи при тім найбільше подразнень при найменшій дозі незадоволення чи втіхи; твір мистецтва є сукупністю знаків, які свідчать про духовний світ автора та його </a:t>
            </a:r>
            <a:r>
              <a:rPr lang="uk-UA" dirty="0" smtClean="0"/>
              <a:t>прихильників. </a:t>
            </a:r>
          </a:p>
          <a:p>
            <a:pPr algn="r"/>
            <a:r>
              <a:rPr lang="uk-UA" i="1" dirty="0" err="1"/>
              <a:t>Еннекен</a:t>
            </a:r>
            <a:endParaRPr lang="uk-UA" i="1" dirty="0"/>
          </a:p>
        </p:txBody>
      </p:sp>
    </p:spTree>
    <p:extLst>
      <p:ext uri="{BB962C8B-B14F-4D97-AF65-F5344CB8AC3E}">
        <p14:creationId xmlns:p14="http://schemas.microsoft.com/office/powerpoint/2010/main" val="6761933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92696" y="488504"/>
            <a:ext cx="5328592" cy="78483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dirty="0">
                <a:latin typeface="Arial Black" panose="020B0A04020102020204" pitchFamily="34" charset="0"/>
              </a:rPr>
              <a:t>Зіновій </a:t>
            </a:r>
            <a:r>
              <a:rPr lang="uk-UA" dirty="0" err="1">
                <a:latin typeface="Arial Black" panose="020B0A04020102020204" pitchFamily="34" charset="0"/>
              </a:rPr>
              <a:t>Кіпибіда</a:t>
            </a:r>
            <a:r>
              <a:rPr lang="uk-UA" dirty="0">
                <a:latin typeface="Arial Black" panose="020B0A04020102020204" pitchFamily="34" charset="0"/>
              </a:rPr>
              <a:t> </a:t>
            </a:r>
          </a:p>
          <a:p>
            <a:pPr algn="ctr"/>
            <a:r>
              <a:rPr lang="uk-UA" dirty="0">
                <a:latin typeface="Arial Black" panose="020B0A04020102020204" pitchFamily="34" charset="0"/>
              </a:rPr>
              <a:t>поет, гуморист </a:t>
            </a:r>
          </a:p>
          <a:p>
            <a:pPr algn="ctr"/>
            <a:r>
              <a:rPr lang="uk-UA" dirty="0">
                <a:latin typeface="Arial Black" panose="020B0A04020102020204" pitchFamily="34" charset="0"/>
              </a:rPr>
              <a:t>(м. Тернопіль) </a:t>
            </a:r>
            <a:endParaRPr lang="uk-UA" dirty="0" smtClean="0">
              <a:latin typeface="Arial Black" panose="020B0A04020102020204" pitchFamily="34" charset="0"/>
            </a:endParaRPr>
          </a:p>
          <a:p>
            <a:endParaRPr lang="uk-UA" dirty="0"/>
          </a:p>
          <a:p>
            <a:r>
              <a:rPr lang="uk-UA" dirty="0" smtClean="0"/>
              <a:t>Народився </a:t>
            </a:r>
            <a:r>
              <a:rPr lang="uk-UA" dirty="0"/>
              <a:t>11 жовтня 1953 року в с. </a:t>
            </a:r>
            <a:r>
              <a:rPr lang="uk-UA" dirty="0" err="1" smtClean="0"/>
              <a:t>Чернихівці</a:t>
            </a:r>
            <a:r>
              <a:rPr lang="uk-UA" dirty="0" smtClean="0"/>
              <a:t> </a:t>
            </a:r>
            <a:r>
              <a:rPr lang="uk-UA" dirty="0"/>
              <a:t>Збаразького (тепер Тернопільського) району Тернопільської області. Закінчив </a:t>
            </a:r>
            <a:r>
              <a:rPr lang="uk-UA" dirty="0" err="1"/>
              <a:t>Вижницьке</a:t>
            </a:r>
            <a:r>
              <a:rPr lang="uk-UA" dirty="0"/>
              <a:t> училище прикладного та декоративного </a:t>
            </a:r>
            <a:r>
              <a:rPr lang="uk-UA" dirty="0" smtClean="0"/>
              <a:t>мистецтва</a:t>
            </a:r>
            <a:r>
              <a:rPr lang="uk-UA" dirty="0"/>
              <a:t>, Тернопільський приладобудівний </a:t>
            </a:r>
            <a:r>
              <a:rPr lang="uk-UA" dirty="0" smtClean="0"/>
              <a:t>інститут </a:t>
            </a:r>
            <a:r>
              <a:rPr lang="uk-UA" dirty="0"/>
              <a:t>(нині </a:t>
            </a:r>
            <a:r>
              <a:rPr lang="uk-UA" dirty="0" smtClean="0"/>
              <a:t>Тернопільський </a:t>
            </a:r>
            <a:r>
              <a:rPr lang="uk-UA" dirty="0"/>
              <a:t>національний технічний університет імені Івана Пулюя). Працював художником у Тернополі в </a:t>
            </a:r>
            <a:r>
              <a:rPr lang="uk-UA" dirty="0" err="1"/>
              <a:t>обʼєднанні</a:t>
            </a:r>
            <a:r>
              <a:rPr lang="uk-UA" dirty="0"/>
              <a:t> «Ватра» та ПМП «Юлія». </a:t>
            </a:r>
          </a:p>
          <a:p>
            <a:r>
              <a:rPr lang="uk-UA" dirty="0"/>
              <a:t>Член Національної спілки письменників України (2003) та Національної спілки журналістів України (1993). Голова літературного </a:t>
            </a:r>
            <a:r>
              <a:rPr lang="uk-UA" dirty="0" smtClean="0"/>
              <a:t>об'єднання </a:t>
            </a:r>
            <a:r>
              <a:rPr lang="uk-UA" dirty="0"/>
              <a:t>при Тернопільській обласній організації Національної </a:t>
            </a:r>
            <a:r>
              <a:rPr lang="uk-UA" dirty="0" smtClean="0"/>
              <a:t>спілки </a:t>
            </a:r>
            <a:r>
              <a:rPr lang="uk-UA" dirty="0"/>
              <a:t>письменників України (від 1998). </a:t>
            </a:r>
          </a:p>
          <a:p>
            <a:endParaRPr lang="ru-RU" b="1" dirty="0" smtClean="0"/>
          </a:p>
          <a:p>
            <a:r>
              <a:rPr lang="ru-RU" b="1" dirty="0" smtClean="0"/>
              <a:t>Автор </a:t>
            </a:r>
            <a:r>
              <a:rPr lang="ru-RU" b="1" dirty="0" err="1"/>
              <a:t>книжок</a:t>
            </a:r>
            <a:r>
              <a:rPr lang="ru-RU" b="1" dirty="0"/>
              <a:t>: </a:t>
            </a:r>
            <a:endParaRPr lang="ru-RU" b="1" dirty="0" smtClean="0"/>
          </a:p>
          <a:p>
            <a:r>
              <a:rPr lang="ru-RU" dirty="0" smtClean="0"/>
              <a:t>«</a:t>
            </a:r>
            <a:r>
              <a:rPr lang="ru-RU" dirty="0" err="1"/>
              <a:t>Граннувель</a:t>
            </a:r>
            <a:r>
              <a:rPr lang="ru-RU" dirty="0"/>
              <a:t>. Велика новина» (1993), </a:t>
            </a:r>
            <a:endParaRPr lang="ru-RU" dirty="0" smtClean="0"/>
          </a:p>
          <a:p>
            <a:r>
              <a:rPr lang="ru-RU" dirty="0" smtClean="0"/>
              <a:t>«</a:t>
            </a:r>
            <a:r>
              <a:rPr lang="ru-RU" dirty="0"/>
              <a:t>Кому </a:t>
            </a:r>
            <a:r>
              <a:rPr lang="ru-RU" dirty="0" err="1" smtClean="0"/>
              <a:t>дулярів</a:t>
            </a:r>
            <a:r>
              <a:rPr lang="ru-RU" dirty="0"/>
              <a:t>» (1995), </a:t>
            </a:r>
            <a:endParaRPr lang="ru-RU" dirty="0" smtClean="0"/>
          </a:p>
          <a:p>
            <a:r>
              <a:rPr lang="ru-RU" dirty="0" smtClean="0"/>
              <a:t>«</a:t>
            </a:r>
            <a:r>
              <a:rPr lang="ru-RU" dirty="0"/>
              <a:t>Стоп, </a:t>
            </a:r>
            <a:r>
              <a:rPr lang="ru-RU" dirty="0" err="1"/>
              <a:t>Європа</a:t>
            </a:r>
            <a:r>
              <a:rPr lang="ru-RU" dirty="0"/>
              <a:t>» (2000), </a:t>
            </a:r>
            <a:endParaRPr lang="ru-RU" dirty="0" smtClean="0"/>
          </a:p>
          <a:p>
            <a:r>
              <a:rPr lang="ru-RU" dirty="0" smtClean="0"/>
              <a:t>«</a:t>
            </a:r>
            <a:r>
              <a:rPr lang="ru-RU" dirty="0" err="1"/>
              <a:t>Голоблі</a:t>
            </a:r>
            <a:r>
              <a:rPr lang="ru-RU" dirty="0"/>
              <a:t> на </a:t>
            </a:r>
            <a:r>
              <a:rPr lang="ru-RU" dirty="0" err="1"/>
              <a:t>Європу</a:t>
            </a:r>
            <a:r>
              <a:rPr lang="ru-RU" dirty="0"/>
              <a:t>» (2003), </a:t>
            </a:r>
            <a:endParaRPr lang="ru-RU" dirty="0" smtClean="0"/>
          </a:p>
          <a:p>
            <a:r>
              <a:rPr lang="ru-RU" dirty="0" smtClean="0"/>
              <a:t>«</a:t>
            </a:r>
            <a:r>
              <a:rPr lang="ru-RU" dirty="0"/>
              <a:t>Бомба Нострадамуса» (2007), </a:t>
            </a:r>
            <a:endParaRPr lang="ru-RU" dirty="0" smtClean="0"/>
          </a:p>
          <a:p>
            <a:r>
              <a:rPr lang="ru-RU" dirty="0" smtClean="0"/>
              <a:t>«</a:t>
            </a:r>
            <a:r>
              <a:rPr lang="ru-RU" dirty="0" err="1"/>
              <a:t>Віват</a:t>
            </a:r>
            <a:r>
              <a:rPr lang="ru-RU" dirty="0"/>
              <a:t>, </a:t>
            </a:r>
            <a:r>
              <a:rPr lang="ru-RU" dirty="0" err="1"/>
              <a:t>Америко</a:t>
            </a:r>
            <a:r>
              <a:rPr lang="ru-RU" dirty="0"/>
              <a:t>!» (2010), </a:t>
            </a:r>
            <a:endParaRPr lang="ru-RU" dirty="0" smtClean="0"/>
          </a:p>
          <a:p>
            <a:r>
              <a:rPr lang="ru-RU" dirty="0" smtClean="0"/>
              <a:t>«</a:t>
            </a:r>
            <a:r>
              <a:rPr lang="ru-RU" dirty="0"/>
              <a:t>Галопом не по </a:t>
            </a:r>
            <a:r>
              <a:rPr lang="ru-RU" dirty="0" err="1"/>
              <a:t>європах</a:t>
            </a:r>
            <a:r>
              <a:rPr lang="ru-RU" dirty="0"/>
              <a:t>» (2014), </a:t>
            </a:r>
            <a:endParaRPr lang="ru-RU" dirty="0" smtClean="0"/>
          </a:p>
          <a:p>
            <a:r>
              <a:rPr lang="ru-RU" dirty="0" smtClean="0"/>
              <a:t>«</a:t>
            </a:r>
            <a:r>
              <a:rPr lang="ru-RU" dirty="0" err="1"/>
              <a:t>Центик</a:t>
            </a:r>
            <a:r>
              <a:rPr lang="ru-RU" dirty="0"/>
              <a:t> до </a:t>
            </a:r>
            <a:r>
              <a:rPr lang="ru-RU" dirty="0" err="1"/>
              <a:t>копійочки</a:t>
            </a:r>
            <a:r>
              <a:rPr lang="ru-RU" dirty="0"/>
              <a:t>» (2019). 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068226248"/>
      </p:ext>
    </p:extLst>
  </p:cSld>
  <p:clrMapOvr>
    <a:masterClrMapping/>
  </p:clrMapOvr>
</p:sld>
</file>

<file path=ppt/theme/theme1.xml><?xml version="1.0" encoding="utf-8"?>
<a:theme xmlns:a="http://schemas.openxmlformats.org/drawingml/2006/main" name="Галерея">
  <a:themeElements>
    <a:clrScheme name="Галерея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Галерея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алерея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333</TotalTime>
  <Words>333</Words>
  <Application>Microsoft Office PowerPoint</Application>
  <PresentationFormat>Лист A4 (210x297 мм)</PresentationFormat>
  <Paragraphs>55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11" baseType="lpstr">
      <vt:lpstr>Arial</vt:lpstr>
      <vt:lpstr>Arial Black</vt:lpstr>
      <vt:lpstr>Gill Sans MT</vt:lpstr>
      <vt:lpstr>Lucida Grande</vt:lpstr>
      <vt:lpstr>Segoe UI Historic</vt:lpstr>
      <vt:lpstr>TimesNewRomanPSMT</vt:lpstr>
      <vt:lpstr>Галерея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1</dc:creator>
  <cp:lastModifiedBy>vip-fast</cp:lastModifiedBy>
  <cp:revision>40</cp:revision>
  <dcterms:created xsi:type="dcterms:W3CDTF">2019-03-29T08:22:12Z</dcterms:created>
  <dcterms:modified xsi:type="dcterms:W3CDTF">2023-10-04T05:46:44Z</dcterms:modified>
</cp:coreProperties>
</file>