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98" r:id="rId4"/>
    <p:sldId id="258" r:id="rId5"/>
    <p:sldId id="259" r:id="rId6"/>
    <p:sldId id="260" r:id="rId7"/>
    <p:sldId id="262" r:id="rId8"/>
    <p:sldId id="257" r:id="rId9"/>
    <p:sldId id="300" r:id="rId10"/>
    <p:sldId id="263" r:id="rId11"/>
    <p:sldId id="264" r:id="rId12"/>
    <p:sldId id="301" r:id="rId13"/>
    <p:sldId id="297" r:id="rId14"/>
    <p:sldId id="30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DB101-F8CE-4F03-A199-28EDEF5E6603}" v="108" dt="2023-10-17T17:22:38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Novytska" userId="69179869-066c-42c3-9346-66135b6340df" providerId="ADAL" clId="{704DB101-F8CE-4F03-A199-28EDEF5E6603}"/>
    <pc:docChg chg="undo redo custSel addSld delSld modSld sldOrd">
      <pc:chgData name="Hanna Novytska" userId="69179869-066c-42c3-9346-66135b6340df" providerId="ADAL" clId="{704DB101-F8CE-4F03-A199-28EDEF5E6603}" dt="2023-10-17T17:22:45.016" v="1909" actId="1076"/>
      <pc:docMkLst>
        <pc:docMk/>
      </pc:docMkLst>
      <pc:sldChg chg="addSp delSp modSp new mod ord setBg">
        <pc:chgData name="Hanna Novytska" userId="69179869-066c-42c3-9346-66135b6340df" providerId="ADAL" clId="{704DB101-F8CE-4F03-A199-28EDEF5E6603}" dt="2023-10-16T20:56:18.593" v="1603"/>
        <pc:sldMkLst>
          <pc:docMk/>
          <pc:sldMk cId="683523056" sldId="256"/>
        </pc:sldMkLst>
        <pc:spChg chg="mod">
          <ac:chgData name="Hanna Novytska" userId="69179869-066c-42c3-9346-66135b6340df" providerId="ADAL" clId="{704DB101-F8CE-4F03-A199-28EDEF5E6603}" dt="2023-10-06T10:14:47.374" v="966" actId="20577"/>
          <ac:spMkLst>
            <pc:docMk/>
            <pc:sldMk cId="683523056" sldId="256"/>
            <ac:spMk id="2" creationId="{22E8885F-C133-9B6A-FC99-9E35CE7B3EA5}"/>
          </ac:spMkLst>
        </pc:spChg>
        <pc:spChg chg="mod ord">
          <ac:chgData name="Hanna Novytska" userId="69179869-066c-42c3-9346-66135b6340df" providerId="ADAL" clId="{704DB101-F8CE-4F03-A199-28EDEF5E6603}" dt="2023-10-16T20:26:35.963" v="1490" actId="1076"/>
          <ac:spMkLst>
            <pc:docMk/>
            <pc:sldMk cId="683523056" sldId="256"/>
            <ac:spMk id="3" creationId="{6F1B4F32-00C8-304C-98B7-309BF8016C9E}"/>
          </ac:spMkLst>
        </pc:spChg>
        <pc:spChg chg="add del">
          <ac:chgData name="Hanna Novytska" userId="69179869-066c-42c3-9346-66135b6340df" providerId="ADAL" clId="{704DB101-F8CE-4F03-A199-28EDEF5E6603}" dt="2023-10-06T09:38:24.500" v="936" actId="26606"/>
          <ac:spMkLst>
            <pc:docMk/>
            <pc:sldMk cId="683523056" sldId="256"/>
            <ac:spMk id="1031" creationId="{333EDA0D-F54B-48BB-9910-7DB6A5FBA604}"/>
          </ac:spMkLst>
        </pc:spChg>
        <pc:spChg chg="add del">
          <ac:chgData name="Hanna Novytska" userId="69179869-066c-42c3-9346-66135b6340df" providerId="ADAL" clId="{704DB101-F8CE-4F03-A199-28EDEF5E6603}" dt="2023-10-06T09:38:24.500" v="936" actId="26606"/>
          <ac:spMkLst>
            <pc:docMk/>
            <pc:sldMk cId="683523056" sldId="256"/>
            <ac:spMk id="1033" creationId="{E3A73256-0EB9-4289-A040-E77C05B42FA6}"/>
          </ac:spMkLst>
        </pc:spChg>
        <pc:spChg chg="add del">
          <ac:chgData name="Hanna Novytska" userId="69179869-066c-42c3-9346-66135b6340df" providerId="ADAL" clId="{704DB101-F8CE-4F03-A199-28EDEF5E6603}" dt="2023-10-06T09:38:24.500" v="936" actId="26606"/>
          <ac:spMkLst>
            <pc:docMk/>
            <pc:sldMk cId="683523056" sldId="256"/>
            <ac:spMk id="1035" creationId="{A84FE2E0-0356-4DC9-A129-5C677E5BBF2A}"/>
          </ac:spMkLst>
        </pc:spChg>
        <pc:spChg chg="add del">
          <ac:chgData name="Hanna Novytska" userId="69179869-066c-42c3-9346-66135b6340df" providerId="ADAL" clId="{704DB101-F8CE-4F03-A199-28EDEF5E6603}" dt="2023-10-06T09:38:24.500" v="936" actId="26606"/>
          <ac:spMkLst>
            <pc:docMk/>
            <pc:sldMk cId="683523056" sldId="256"/>
            <ac:spMk id="1037" creationId="{FAF9516E-11D6-4EBA-B6FD-722514EE9501}"/>
          </ac:spMkLst>
        </pc:spChg>
        <pc:spChg chg="add del">
          <ac:chgData name="Hanna Novytska" userId="69179869-066c-42c3-9346-66135b6340df" providerId="ADAL" clId="{704DB101-F8CE-4F03-A199-28EDEF5E6603}" dt="2023-10-06T09:38:24.500" v="936" actId="26606"/>
          <ac:spMkLst>
            <pc:docMk/>
            <pc:sldMk cId="683523056" sldId="256"/>
            <ac:spMk id="1039" creationId="{1E68CD86-EBCA-4577-B9FD-960CCEE8C960}"/>
          </ac:spMkLst>
        </pc:spChg>
        <pc:spChg chg="add">
          <ac:chgData name="Hanna Novytska" userId="69179869-066c-42c3-9346-66135b6340df" providerId="ADAL" clId="{704DB101-F8CE-4F03-A199-28EDEF5E6603}" dt="2023-10-06T09:38:24.500" v="936" actId="26606"/>
          <ac:spMkLst>
            <pc:docMk/>
            <pc:sldMk cId="683523056" sldId="256"/>
            <ac:spMk id="1044" creationId="{333EDA0D-F54B-48BB-9910-7DB6A5FBA604}"/>
          </ac:spMkLst>
        </pc:spChg>
        <pc:spChg chg="add">
          <ac:chgData name="Hanna Novytska" userId="69179869-066c-42c3-9346-66135b6340df" providerId="ADAL" clId="{704DB101-F8CE-4F03-A199-28EDEF5E6603}" dt="2023-10-06T09:38:24.500" v="936" actId="26606"/>
          <ac:spMkLst>
            <pc:docMk/>
            <pc:sldMk cId="683523056" sldId="256"/>
            <ac:spMk id="1046" creationId="{E3A73256-0EB9-4289-A040-E77C05B42FA6}"/>
          </ac:spMkLst>
        </pc:spChg>
        <pc:spChg chg="add">
          <ac:chgData name="Hanna Novytska" userId="69179869-066c-42c3-9346-66135b6340df" providerId="ADAL" clId="{704DB101-F8CE-4F03-A199-28EDEF5E6603}" dt="2023-10-06T09:38:24.500" v="936" actId="26606"/>
          <ac:spMkLst>
            <pc:docMk/>
            <pc:sldMk cId="683523056" sldId="256"/>
            <ac:spMk id="1048" creationId="{A84FE2E0-0356-4DC9-A129-5C677E5BBF2A}"/>
          </ac:spMkLst>
        </pc:spChg>
        <pc:spChg chg="add">
          <ac:chgData name="Hanna Novytska" userId="69179869-066c-42c3-9346-66135b6340df" providerId="ADAL" clId="{704DB101-F8CE-4F03-A199-28EDEF5E6603}" dt="2023-10-06T09:38:24.500" v="936" actId="26606"/>
          <ac:spMkLst>
            <pc:docMk/>
            <pc:sldMk cId="683523056" sldId="256"/>
            <ac:spMk id="1050" creationId="{FAF9516E-11D6-4EBA-B6FD-722514EE9501}"/>
          </ac:spMkLst>
        </pc:spChg>
        <pc:spChg chg="add">
          <ac:chgData name="Hanna Novytska" userId="69179869-066c-42c3-9346-66135b6340df" providerId="ADAL" clId="{704DB101-F8CE-4F03-A199-28EDEF5E6603}" dt="2023-10-06T09:38:24.500" v="936" actId="26606"/>
          <ac:spMkLst>
            <pc:docMk/>
            <pc:sldMk cId="683523056" sldId="256"/>
            <ac:spMk id="1052" creationId="{1E68CD86-EBCA-4577-B9FD-960CCEE8C960}"/>
          </ac:spMkLst>
        </pc:spChg>
        <pc:picChg chg="add mod">
          <ac:chgData name="Hanna Novytska" userId="69179869-066c-42c3-9346-66135b6340df" providerId="ADAL" clId="{704DB101-F8CE-4F03-A199-28EDEF5E6603}" dt="2023-10-06T09:38:45.244" v="948" actId="1076"/>
          <ac:picMkLst>
            <pc:docMk/>
            <pc:sldMk cId="683523056" sldId="256"/>
            <ac:picMk id="4" creationId="{D7304615-F47F-4424-11DB-0C81F96941A1}"/>
          </ac:picMkLst>
        </pc:picChg>
        <pc:picChg chg="add mod">
          <ac:chgData name="Hanna Novytska" userId="69179869-066c-42c3-9346-66135b6340df" providerId="ADAL" clId="{704DB101-F8CE-4F03-A199-28EDEF5E6603}" dt="2023-10-06T09:38:46.447" v="949" actId="1076"/>
          <ac:picMkLst>
            <pc:docMk/>
            <pc:sldMk cId="683523056" sldId="256"/>
            <ac:picMk id="5" creationId="{57C58916-46A7-0FA6-7B99-362D8E8F6AEF}"/>
          </ac:picMkLst>
        </pc:picChg>
        <pc:picChg chg="add mod">
          <ac:chgData name="Hanna Novytska" userId="69179869-066c-42c3-9346-66135b6340df" providerId="ADAL" clId="{704DB101-F8CE-4F03-A199-28EDEF5E6603}" dt="2023-10-06T09:38:35.485" v="942" actId="1076"/>
          <ac:picMkLst>
            <pc:docMk/>
            <pc:sldMk cId="683523056" sldId="256"/>
            <ac:picMk id="6" creationId="{55FA169C-ADE1-4C05-0D15-F10E28D86CBE}"/>
          </ac:picMkLst>
        </pc:picChg>
        <pc:picChg chg="add del mod">
          <ac:chgData name="Hanna Novytska" userId="69179869-066c-42c3-9346-66135b6340df" providerId="ADAL" clId="{704DB101-F8CE-4F03-A199-28EDEF5E6603}" dt="2023-10-04T10:26:53.920" v="560" actId="478"/>
          <ac:picMkLst>
            <pc:docMk/>
            <pc:sldMk cId="683523056" sldId="256"/>
            <ac:picMk id="6" creationId="{7A880D2A-A630-F885-504B-0BA3D391AC0D}"/>
          </ac:picMkLst>
        </pc:picChg>
        <pc:picChg chg="add mod ord">
          <ac:chgData name="Hanna Novytska" userId="69179869-066c-42c3-9346-66135b6340df" providerId="ADAL" clId="{704DB101-F8CE-4F03-A199-28EDEF5E6603}" dt="2023-10-06T09:38:43.576" v="947" actId="1076"/>
          <ac:picMkLst>
            <pc:docMk/>
            <pc:sldMk cId="683523056" sldId="256"/>
            <ac:picMk id="7" creationId="{AFC56675-7D70-0859-4343-DCD08F29DCE7}"/>
          </ac:picMkLst>
        </pc:picChg>
        <pc:picChg chg="add del mod">
          <ac:chgData name="Hanna Novytska" userId="69179869-066c-42c3-9346-66135b6340df" providerId="ADAL" clId="{704DB101-F8CE-4F03-A199-28EDEF5E6603}" dt="2023-10-06T09:38:13.546" v="933" actId="478"/>
          <ac:picMkLst>
            <pc:docMk/>
            <pc:sldMk cId="683523056" sldId="256"/>
            <ac:picMk id="1026" creationId="{64E0AF25-E560-A2A0-44FE-B3394B1DAC02}"/>
          </ac:picMkLst>
        </pc:picChg>
      </pc:sldChg>
      <pc:sldChg chg="addSp delSp modSp new mod">
        <pc:chgData name="Hanna Novytska" userId="69179869-066c-42c3-9346-66135b6340df" providerId="ADAL" clId="{704DB101-F8CE-4F03-A199-28EDEF5E6603}" dt="2023-10-03T10:19:32.288" v="265" actId="14734"/>
        <pc:sldMkLst>
          <pc:docMk/>
          <pc:sldMk cId="3424886715" sldId="257"/>
        </pc:sldMkLst>
        <pc:spChg chg="del mod">
          <ac:chgData name="Hanna Novytska" userId="69179869-066c-42c3-9346-66135b6340df" providerId="ADAL" clId="{704DB101-F8CE-4F03-A199-28EDEF5E6603}" dt="2023-10-03T10:11:58.432" v="255" actId="21"/>
          <ac:spMkLst>
            <pc:docMk/>
            <pc:sldMk cId="3424886715" sldId="257"/>
            <ac:spMk id="2" creationId="{EA2EB933-F846-A04B-C8C9-5EC54F872075}"/>
          </ac:spMkLst>
        </pc:spChg>
        <pc:spChg chg="del">
          <ac:chgData name="Hanna Novytska" userId="69179869-066c-42c3-9346-66135b6340df" providerId="ADAL" clId="{704DB101-F8CE-4F03-A199-28EDEF5E6603}" dt="2023-10-03T09:55:27.209" v="17" actId="3680"/>
          <ac:spMkLst>
            <pc:docMk/>
            <pc:sldMk cId="3424886715" sldId="257"/>
            <ac:spMk id="3" creationId="{1D57DB36-EE72-FF46-80B4-0343F2AF718D}"/>
          </ac:spMkLst>
        </pc:spChg>
        <pc:spChg chg="add del mod">
          <ac:chgData name="Hanna Novytska" userId="69179869-066c-42c3-9346-66135b6340df" providerId="ADAL" clId="{704DB101-F8CE-4F03-A199-28EDEF5E6603}" dt="2023-10-03T10:12:05.694" v="258" actId="478"/>
          <ac:spMkLst>
            <pc:docMk/>
            <pc:sldMk cId="3424886715" sldId="257"/>
            <ac:spMk id="6" creationId="{D09E9074-D063-CF94-EC50-3F98CB21DF66}"/>
          </ac:spMkLst>
        </pc:spChg>
        <pc:graphicFrameChg chg="add mod ord modGraphic">
          <ac:chgData name="Hanna Novytska" userId="69179869-066c-42c3-9346-66135b6340df" providerId="ADAL" clId="{704DB101-F8CE-4F03-A199-28EDEF5E6603}" dt="2023-10-03T10:19:32.288" v="265" actId="14734"/>
          <ac:graphicFrameMkLst>
            <pc:docMk/>
            <pc:sldMk cId="3424886715" sldId="257"/>
            <ac:graphicFrameMk id="4" creationId="{05C4435C-50C0-3DFA-FC7D-265B6881E0F1}"/>
          </ac:graphicFrameMkLst>
        </pc:graphicFrameChg>
      </pc:sldChg>
      <pc:sldChg chg="addSp delSp modSp new mod setBg modAnim setClrOvrMap">
        <pc:chgData name="Hanna Novytska" userId="69179869-066c-42c3-9346-66135b6340df" providerId="ADAL" clId="{704DB101-F8CE-4F03-A199-28EDEF5E6603}" dt="2023-10-03T10:30:15.565" v="338"/>
        <pc:sldMkLst>
          <pc:docMk/>
          <pc:sldMk cId="829719662" sldId="258"/>
        </pc:sldMkLst>
        <pc:spChg chg="del">
          <ac:chgData name="Hanna Novytska" userId="69179869-066c-42c3-9346-66135b6340df" providerId="ADAL" clId="{704DB101-F8CE-4F03-A199-28EDEF5E6603}" dt="2023-10-03T10:12:01.523" v="256"/>
          <ac:spMkLst>
            <pc:docMk/>
            <pc:sldMk cId="829719662" sldId="258"/>
            <ac:spMk id="2" creationId="{6AEE456A-CE22-5E9B-059D-1E3FCF59D5F6}"/>
          </ac:spMkLst>
        </pc:spChg>
        <pc:spChg chg="add del mod">
          <ac:chgData name="Hanna Novytska" userId="69179869-066c-42c3-9346-66135b6340df" providerId="ADAL" clId="{704DB101-F8CE-4F03-A199-28EDEF5E6603}" dt="2023-10-03T10:25:25.108" v="303" actId="26606"/>
          <ac:spMkLst>
            <pc:docMk/>
            <pc:sldMk cId="829719662" sldId="258"/>
            <ac:spMk id="3" creationId="{10F426B0-3143-B8EB-D07F-065E86A96C0E}"/>
          </ac:spMkLst>
        </pc:spChg>
        <pc:spChg chg="add mod">
          <ac:chgData name="Hanna Novytska" userId="69179869-066c-42c3-9346-66135b6340df" providerId="ADAL" clId="{704DB101-F8CE-4F03-A199-28EDEF5E6603}" dt="2023-10-03T10:25:25.108" v="303" actId="26606"/>
          <ac:spMkLst>
            <pc:docMk/>
            <pc:sldMk cId="829719662" sldId="258"/>
            <ac:spMk id="4" creationId="{A048862F-307C-5BCA-C5EA-77AD084CDFA0}"/>
          </ac:spMkLst>
        </pc:spChg>
        <pc:spChg chg="add">
          <ac:chgData name="Hanna Novytska" userId="69179869-066c-42c3-9346-66135b6340df" providerId="ADAL" clId="{704DB101-F8CE-4F03-A199-28EDEF5E6603}" dt="2023-10-03T10:25:25.108" v="303" actId="26606"/>
          <ac:spMkLst>
            <pc:docMk/>
            <pc:sldMk cId="829719662" sldId="258"/>
            <ac:spMk id="8" creationId="{BACC6370-2D7E-4714-9D71-7542949D7D5D}"/>
          </ac:spMkLst>
        </pc:spChg>
        <pc:spChg chg="add">
          <ac:chgData name="Hanna Novytska" userId="69179869-066c-42c3-9346-66135b6340df" providerId="ADAL" clId="{704DB101-F8CE-4F03-A199-28EDEF5E6603}" dt="2023-10-03T10:25:25.108" v="303" actId="26606"/>
          <ac:spMkLst>
            <pc:docMk/>
            <pc:sldMk cId="829719662" sldId="258"/>
            <ac:spMk id="9" creationId="{F68B3F68-107C-434F-AA38-110D5EA91B85}"/>
          </ac:spMkLst>
        </pc:spChg>
        <pc:spChg chg="add del">
          <ac:chgData name="Hanna Novytska" userId="69179869-066c-42c3-9346-66135b6340df" providerId="ADAL" clId="{704DB101-F8CE-4F03-A199-28EDEF5E6603}" dt="2023-10-03T10:22:26.371" v="276" actId="26606"/>
          <ac:spMkLst>
            <pc:docMk/>
            <pc:sldMk cId="829719662" sldId="258"/>
            <ac:spMk id="10" creationId="{5C8908E2-EE49-44D2-9428-A28D2312A8D5}"/>
          </ac:spMkLst>
        </pc:spChg>
        <pc:spChg chg="add">
          <ac:chgData name="Hanna Novytska" userId="69179869-066c-42c3-9346-66135b6340df" providerId="ADAL" clId="{704DB101-F8CE-4F03-A199-28EDEF5E6603}" dt="2023-10-03T10:25:25.108" v="303" actId="26606"/>
          <ac:spMkLst>
            <pc:docMk/>
            <pc:sldMk cId="829719662" sldId="258"/>
            <ac:spMk id="11" creationId="{063BBA22-50EA-4C4D-BE05-F1CE4E63AA56}"/>
          </ac:spMkLst>
        </pc:spChg>
        <pc:spChg chg="add">
          <ac:chgData name="Hanna Novytska" userId="69179869-066c-42c3-9346-66135b6340df" providerId="ADAL" clId="{704DB101-F8CE-4F03-A199-28EDEF5E6603}" dt="2023-10-03T10:25:25.108" v="303" actId="26606"/>
          <ac:spMkLst>
            <pc:docMk/>
            <pc:sldMk cId="829719662" sldId="258"/>
            <ac:spMk id="14" creationId="{AAD0DBB9-1A4B-4391-81D4-CB19F9AB918A}"/>
          </ac:spMkLst>
        </pc:spChg>
        <pc:spChg chg="add mod">
          <ac:chgData name="Hanna Novytska" userId="69179869-066c-42c3-9346-66135b6340df" providerId="ADAL" clId="{704DB101-F8CE-4F03-A199-28EDEF5E6603}" dt="2023-10-03T10:26:01.243" v="305" actId="207"/>
          <ac:spMkLst>
            <pc:docMk/>
            <pc:sldMk cId="829719662" sldId="258"/>
            <ac:spMk id="15" creationId="{DF9FBDF6-F332-FB84-1898-E35257463216}"/>
          </ac:spMkLst>
        </pc:spChg>
        <pc:spChg chg="add del">
          <ac:chgData name="Hanna Novytska" userId="69179869-066c-42c3-9346-66135b6340df" providerId="ADAL" clId="{704DB101-F8CE-4F03-A199-28EDEF5E6603}" dt="2023-10-03T10:22:26.371" v="276" actId="26606"/>
          <ac:spMkLst>
            <pc:docMk/>
            <pc:sldMk cId="829719662" sldId="258"/>
            <ac:spMk id="16" creationId="{7449A6C7-D15F-4AA5-BFA5-71A404B47016}"/>
          </ac:spMkLst>
        </pc:spChg>
        <pc:spChg chg="add del">
          <ac:chgData name="Hanna Novytska" userId="69179869-066c-42c3-9346-66135b6340df" providerId="ADAL" clId="{704DB101-F8CE-4F03-A199-28EDEF5E6603}" dt="2023-10-03T10:22:26.371" v="276" actId="26606"/>
          <ac:spMkLst>
            <pc:docMk/>
            <pc:sldMk cId="829719662" sldId="258"/>
            <ac:spMk id="18" creationId="{ED888B23-07FA-482A-96DF-47E31AF1A603}"/>
          </ac:spMkLst>
        </pc:spChg>
        <pc:spChg chg="add del">
          <ac:chgData name="Hanna Novytska" userId="69179869-066c-42c3-9346-66135b6340df" providerId="ADAL" clId="{704DB101-F8CE-4F03-A199-28EDEF5E6603}" dt="2023-10-03T10:22:23.325" v="274" actId="26606"/>
          <ac:spMkLst>
            <pc:docMk/>
            <pc:sldMk cId="829719662" sldId="258"/>
            <ac:spMk id="23" creationId="{9228552E-C8B1-4A80-8448-0787CE0FC704}"/>
          </ac:spMkLst>
        </pc:spChg>
        <pc:grpChg chg="add del">
          <ac:chgData name="Hanna Novytska" userId="69179869-066c-42c3-9346-66135b6340df" providerId="ADAL" clId="{704DB101-F8CE-4F03-A199-28EDEF5E6603}" dt="2023-10-03T10:22:26.371" v="276" actId="26606"/>
          <ac:grpSpMkLst>
            <pc:docMk/>
            <pc:sldMk cId="829719662" sldId="258"/>
            <ac:grpSpMk id="12" creationId="{05314994-6337-4875-8CF5-652CAFE8342C}"/>
          </ac:grpSpMkLst>
        </pc:grpChg>
        <pc:graphicFrameChg chg="add del mod modGraphic">
          <ac:chgData name="Hanna Novytska" userId="69179869-066c-42c3-9346-66135b6340df" providerId="ADAL" clId="{704DB101-F8CE-4F03-A199-28EDEF5E6603}" dt="2023-10-03T10:22:26.371" v="276" actId="26606"/>
          <ac:graphicFrameMkLst>
            <pc:docMk/>
            <pc:sldMk cId="829719662" sldId="258"/>
            <ac:graphicFrameMk id="6" creationId="{A06A41E6-AFFB-29BC-5A86-5CE8C622C7BB}"/>
          </ac:graphicFrameMkLst>
        </pc:graphicFrameChg>
        <pc:graphicFrameChg chg="add">
          <ac:chgData name="Hanna Novytska" userId="69179869-066c-42c3-9346-66135b6340df" providerId="ADAL" clId="{704DB101-F8CE-4F03-A199-28EDEF5E6603}" dt="2023-10-03T10:25:25.108" v="303" actId="26606"/>
          <ac:graphicFrameMkLst>
            <pc:docMk/>
            <pc:sldMk cId="829719662" sldId="258"/>
            <ac:graphicFrameMk id="13" creationId="{26902B51-615C-B775-2166-B485AA0FA48A}"/>
          </ac:graphicFrameMkLst>
        </pc:graphicFrameChg>
        <pc:picChg chg="add del mod ord">
          <ac:chgData name="Hanna Novytska" userId="69179869-066c-42c3-9346-66135b6340df" providerId="ADAL" clId="{704DB101-F8CE-4F03-A199-28EDEF5E6603}" dt="2023-10-03T10:22:25.164" v="275"/>
          <ac:picMkLst>
            <pc:docMk/>
            <pc:sldMk cId="829719662" sldId="258"/>
            <ac:picMk id="5" creationId="{E6994652-F448-76AB-D7EF-71739F39C18B}"/>
          </ac:picMkLst>
        </pc:picChg>
        <pc:picChg chg="add del mod modCrop">
          <ac:chgData name="Hanna Novytska" userId="69179869-066c-42c3-9346-66135b6340df" providerId="ADAL" clId="{704DB101-F8CE-4F03-A199-28EDEF5E6603}" dt="2023-10-03T10:24:15.079" v="293"/>
          <ac:picMkLst>
            <pc:docMk/>
            <pc:sldMk cId="829719662" sldId="258"/>
            <ac:picMk id="7" creationId="{1B2D415B-18CF-EEA7-4185-F1136B6A0146}"/>
          </ac:picMkLst>
        </pc:picChg>
      </pc:sldChg>
      <pc:sldChg chg="modSp add mod modAnim">
        <pc:chgData name="Hanna Novytska" userId="69179869-066c-42c3-9346-66135b6340df" providerId="ADAL" clId="{704DB101-F8CE-4F03-A199-28EDEF5E6603}" dt="2023-10-03T10:30:21.859" v="339"/>
        <pc:sldMkLst>
          <pc:docMk/>
          <pc:sldMk cId="1213895923" sldId="259"/>
        </pc:sldMkLst>
        <pc:spChg chg="mod">
          <ac:chgData name="Hanna Novytska" userId="69179869-066c-42c3-9346-66135b6340df" providerId="ADAL" clId="{704DB101-F8CE-4F03-A199-28EDEF5E6603}" dt="2023-10-03T10:27:20.388" v="310" actId="1076"/>
          <ac:spMkLst>
            <pc:docMk/>
            <pc:sldMk cId="1213895923" sldId="259"/>
            <ac:spMk id="15" creationId="{DF9FBDF6-F332-FB84-1898-E35257463216}"/>
          </ac:spMkLst>
        </pc:spChg>
        <pc:graphicFrameChg chg="mod">
          <ac:chgData name="Hanna Novytska" userId="69179869-066c-42c3-9346-66135b6340df" providerId="ADAL" clId="{704DB101-F8CE-4F03-A199-28EDEF5E6603}" dt="2023-10-03T10:27:15.807" v="309"/>
          <ac:graphicFrameMkLst>
            <pc:docMk/>
            <pc:sldMk cId="1213895923" sldId="259"/>
            <ac:graphicFrameMk id="13" creationId="{26902B51-615C-B775-2166-B485AA0FA48A}"/>
          </ac:graphicFrameMkLst>
        </pc:graphicFrameChg>
      </pc:sldChg>
      <pc:sldChg chg="modSp add mod modAnim">
        <pc:chgData name="Hanna Novytska" userId="69179869-066c-42c3-9346-66135b6340df" providerId="ADAL" clId="{704DB101-F8CE-4F03-A199-28EDEF5E6603}" dt="2023-10-03T10:30:27.604" v="340"/>
        <pc:sldMkLst>
          <pc:docMk/>
          <pc:sldMk cId="3195241791" sldId="260"/>
        </pc:sldMkLst>
        <pc:spChg chg="mod">
          <ac:chgData name="Hanna Novytska" userId="69179869-066c-42c3-9346-66135b6340df" providerId="ADAL" clId="{704DB101-F8CE-4F03-A199-28EDEF5E6603}" dt="2023-10-03T10:29:19.045" v="325" actId="1076"/>
          <ac:spMkLst>
            <pc:docMk/>
            <pc:sldMk cId="3195241791" sldId="260"/>
            <ac:spMk id="15" creationId="{DF9FBDF6-F332-FB84-1898-E35257463216}"/>
          </ac:spMkLst>
        </pc:spChg>
        <pc:graphicFrameChg chg="mod modGraphic">
          <ac:chgData name="Hanna Novytska" userId="69179869-066c-42c3-9346-66135b6340df" providerId="ADAL" clId="{704DB101-F8CE-4F03-A199-28EDEF5E6603}" dt="2023-10-03T10:29:11.676" v="324" actId="255"/>
          <ac:graphicFrameMkLst>
            <pc:docMk/>
            <pc:sldMk cId="3195241791" sldId="260"/>
            <ac:graphicFrameMk id="13" creationId="{26902B51-615C-B775-2166-B485AA0FA48A}"/>
          </ac:graphicFrameMkLst>
        </pc:graphicFrameChg>
      </pc:sldChg>
      <pc:sldChg chg="new del">
        <pc:chgData name="Hanna Novytska" userId="69179869-066c-42c3-9346-66135b6340df" providerId="ADAL" clId="{704DB101-F8CE-4F03-A199-28EDEF5E6603}" dt="2023-10-03T10:29:49.557" v="334" actId="47"/>
        <pc:sldMkLst>
          <pc:docMk/>
          <pc:sldMk cId="2541876050" sldId="261"/>
        </pc:sldMkLst>
      </pc:sldChg>
      <pc:sldChg chg="modSp add mod ord modAnim">
        <pc:chgData name="Hanna Novytska" userId="69179869-066c-42c3-9346-66135b6340df" providerId="ADAL" clId="{704DB101-F8CE-4F03-A199-28EDEF5E6603}" dt="2023-10-03T10:30:34.192" v="341"/>
        <pc:sldMkLst>
          <pc:docMk/>
          <pc:sldMk cId="1708585473" sldId="262"/>
        </pc:sldMkLst>
        <pc:spChg chg="mod">
          <ac:chgData name="Hanna Novytska" userId="69179869-066c-42c3-9346-66135b6340df" providerId="ADAL" clId="{704DB101-F8CE-4F03-A199-28EDEF5E6603}" dt="2023-10-03T10:30:05.805" v="337" actId="1076"/>
          <ac:spMkLst>
            <pc:docMk/>
            <pc:sldMk cId="1708585473" sldId="262"/>
            <ac:spMk id="15" creationId="{DF9FBDF6-F332-FB84-1898-E35257463216}"/>
          </ac:spMkLst>
        </pc:spChg>
        <pc:graphicFrameChg chg="mod">
          <ac:chgData name="Hanna Novytska" userId="69179869-066c-42c3-9346-66135b6340df" providerId="ADAL" clId="{704DB101-F8CE-4F03-A199-28EDEF5E6603}" dt="2023-10-03T10:30:01.042" v="336"/>
          <ac:graphicFrameMkLst>
            <pc:docMk/>
            <pc:sldMk cId="1708585473" sldId="262"/>
            <ac:graphicFrameMk id="13" creationId="{26902B51-615C-B775-2166-B485AA0FA48A}"/>
          </ac:graphicFrameMkLst>
        </pc:graphicFrameChg>
      </pc:sldChg>
      <pc:sldChg chg="add del">
        <pc:chgData name="Hanna Novytska" userId="69179869-066c-42c3-9346-66135b6340df" providerId="ADAL" clId="{704DB101-F8CE-4F03-A199-28EDEF5E6603}" dt="2023-10-03T10:29:33.982" v="328" actId="2890"/>
        <pc:sldMkLst>
          <pc:docMk/>
          <pc:sldMk cId="2496529053" sldId="262"/>
        </pc:sldMkLst>
      </pc:sldChg>
      <pc:sldChg chg="addSp delSp modSp new mod ord setBg">
        <pc:chgData name="Hanna Novytska" userId="69179869-066c-42c3-9346-66135b6340df" providerId="ADAL" clId="{704DB101-F8CE-4F03-A199-28EDEF5E6603}" dt="2023-10-16T20:36:42.772" v="1564"/>
        <pc:sldMkLst>
          <pc:docMk/>
          <pc:sldMk cId="4044699132" sldId="263"/>
        </pc:sldMkLst>
        <pc:spChg chg="del mod">
          <ac:chgData name="Hanna Novytska" userId="69179869-066c-42c3-9346-66135b6340df" providerId="ADAL" clId="{704DB101-F8CE-4F03-A199-28EDEF5E6603}" dt="2023-10-16T20:35:53.322" v="1560" actId="478"/>
          <ac:spMkLst>
            <pc:docMk/>
            <pc:sldMk cId="4044699132" sldId="263"/>
            <ac:spMk id="2" creationId="{844C6220-0809-30E6-21AB-A131743A66BC}"/>
          </ac:spMkLst>
        </pc:spChg>
        <pc:spChg chg="del mod ord">
          <ac:chgData name="Hanna Novytska" userId="69179869-066c-42c3-9346-66135b6340df" providerId="ADAL" clId="{704DB101-F8CE-4F03-A199-28EDEF5E6603}" dt="2023-10-16T20:35:46.908" v="1559" actId="478"/>
          <ac:spMkLst>
            <pc:docMk/>
            <pc:sldMk cId="4044699132" sldId="263"/>
            <ac:spMk id="3" creationId="{A4B21ECA-0703-A3E3-D030-B9E13E3E644E}"/>
          </ac:spMkLst>
        </pc:spChg>
        <pc:spChg chg="add del">
          <ac:chgData name="Hanna Novytska" userId="69179869-066c-42c3-9346-66135b6340df" providerId="ADAL" clId="{704DB101-F8CE-4F03-A199-28EDEF5E6603}" dt="2023-10-16T20:35:42.127" v="1557" actId="26606"/>
          <ac:spMkLst>
            <pc:docMk/>
            <pc:sldMk cId="4044699132" sldId="263"/>
            <ac:spMk id="11" creationId="{A51A0227-072A-4F5F-928C-E2C3E5CCD10C}"/>
          </ac:spMkLst>
        </pc:spChg>
        <pc:spChg chg="add del">
          <ac:chgData name="Hanna Novytska" userId="69179869-066c-42c3-9346-66135b6340df" providerId="ADAL" clId="{704DB101-F8CE-4F03-A199-28EDEF5E6603}" dt="2023-10-16T20:35:42.127" v="1557" actId="26606"/>
          <ac:spMkLst>
            <pc:docMk/>
            <pc:sldMk cId="4044699132" sldId="263"/>
            <ac:spMk id="13" creationId="{35D99776-4B38-47DF-A302-11AD9AF87ACA}"/>
          </ac:spMkLst>
        </pc:spChg>
        <pc:spChg chg="add">
          <ac:chgData name="Hanna Novytska" userId="69179869-066c-42c3-9346-66135b6340df" providerId="ADAL" clId="{704DB101-F8CE-4F03-A199-28EDEF5E6603}" dt="2023-10-16T20:35:42.147" v="1558" actId="26606"/>
          <ac:spMkLst>
            <pc:docMk/>
            <pc:sldMk cId="4044699132" sldId="263"/>
            <ac:spMk id="15" creationId="{2172A0AC-3DCE-4672-BCAF-28FEF91F6020}"/>
          </ac:spMkLst>
        </pc:spChg>
        <pc:spChg chg="add">
          <ac:chgData name="Hanna Novytska" userId="69179869-066c-42c3-9346-66135b6340df" providerId="ADAL" clId="{704DB101-F8CE-4F03-A199-28EDEF5E6603}" dt="2023-10-16T20:35:42.147" v="1558" actId="26606"/>
          <ac:spMkLst>
            <pc:docMk/>
            <pc:sldMk cId="4044699132" sldId="263"/>
            <ac:spMk id="16" creationId="{AE6F1C77-EDC9-4C5F-8C1C-62DD46BDA3C3}"/>
          </ac:spMkLst>
        </pc:spChg>
        <pc:picChg chg="add mod">
          <ac:chgData name="Hanna Novytska" userId="69179869-066c-42c3-9346-66135b6340df" providerId="ADAL" clId="{704DB101-F8CE-4F03-A199-28EDEF5E6603}" dt="2023-10-16T20:35:42.147" v="1558" actId="26606"/>
          <ac:picMkLst>
            <pc:docMk/>
            <pc:sldMk cId="4044699132" sldId="263"/>
            <ac:picMk id="4" creationId="{34F418F1-1358-32A8-4B30-501EC30728D1}"/>
          </ac:picMkLst>
        </pc:picChg>
        <pc:picChg chg="add del">
          <ac:chgData name="Hanna Novytska" userId="69179869-066c-42c3-9346-66135b6340df" providerId="ADAL" clId="{704DB101-F8CE-4F03-A199-28EDEF5E6603}" dt="2023-10-16T20:35:15.255" v="1553" actId="478"/>
          <ac:picMkLst>
            <pc:docMk/>
            <pc:sldMk cId="4044699132" sldId="263"/>
            <ac:picMk id="5" creationId="{16CE0B47-6730-53CA-D964-D664BD110633}"/>
          </ac:picMkLst>
        </pc:picChg>
        <pc:picChg chg="add mod ord">
          <ac:chgData name="Hanna Novytska" userId="69179869-066c-42c3-9346-66135b6340df" providerId="ADAL" clId="{704DB101-F8CE-4F03-A199-28EDEF5E6603}" dt="2023-10-16T20:35:42.147" v="1558" actId="26606"/>
          <ac:picMkLst>
            <pc:docMk/>
            <pc:sldMk cId="4044699132" sldId="263"/>
            <ac:picMk id="6" creationId="{7024F45F-5ACF-CDFA-6452-186FA1DD37B3}"/>
          </ac:picMkLst>
        </pc:picChg>
      </pc:sldChg>
      <pc:sldChg chg="addSp delSp modSp new mod ord setBg">
        <pc:chgData name="Hanna Novytska" userId="69179869-066c-42c3-9346-66135b6340df" providerId="ADAL" clId="{704DB101-F8CE-4F03-A199-28EDEF5E6603}" dt="2023-10-16T20:38:50.948" v="1575" actId="20577"/>
        <pc:sldMkLst>
          <pc:docMk/>
          <pc:sldMk cId="808126946" sldId="264"/>
        </pc:sldMkLst>
        <pc:spChg chg="mod">
          <ac:chgData name="Hanna Novytska" userId="69179869-066c-42c3-9346-66135b6340df" providerId="ADAL" clId="{704DB101-F8CE-4F03-A199-28EDEF5E6603}" dt="2023-10-16T20:38:50.948" v="1575" actId="20577"/>
          <ac:spMkLst>
            <pc:docMk/>
            <pc:sldMk cId="808126946" sldId="264"/>
            <ac:spMk id="2" creationId="{63727584-0A7C-25ED-6025-151F84ED354D}"/>
          </ac:spMkLst>
        </pc:spChg>
        <pc:spChg chg="del mod">
          <ac:chgData name="Hanna Novytska" userId="69179869-066c-42c3-9346-66135b6340df" providerId="ADAL" clId="{704DB101-F8CE-4F03-A199-28EDEF5E6603}" dt="2023-10-16T20:37:39.875" v="1568" actId="26606"/>
          <ac:spMkLst>
            <pc:docMk/>
            <pc:sldMk cId="808126946" sldId="264"/>
            <ac:spMk id="3" creationId="{211E0F7D-26B7-3764-5215-B8AE87D13F75}"/>
          </ac:spMkLst>
        </pc:spChg>
        <pc:spChg chg="add">
          <ac:chgData name="Hanna Novytska" userId="69179869-066c-42c3-9346-66135b6340df" providerId="ADAL" clId="{704DB101-F8CE-4F03-A199-28EDEF5E6603}" dt="2023-10-16T20:37:39.875" v="1568" actId="26606"/>
          <ac:spMkLst>
            <pc:docMk/>
            <pc:sldMk cId="808126946" sldId="264"/>
            <ac:spMk id="9" creationId="{2E442304-DDBD-4F7B-8017-36BCC863FB40}"/>
          </ac:spMkLst>
        </pc:spChg>
        <pc:spChg chg="add">
          <ac:chgData name="Hanna Novytska" userId="69179869-066c-42c3-9346-66135b6340df" providerId="ADAL" clId="{704DB101-F8CE-4F03-A199-28EDEF5E6603}" dt="2023-10-16T20:37:39.875" v="1568" actId="26606"/>
          <ac:spMkLst>
            <pc:docMk/>
            <pc:sldMk cId="808126946" sldId="264"/>
            <ac:spMk id="11" creationId="{5E107275-3853-46FD-A241-DE4355A42675}"/>
          </ac:spMkLst>
        </pc:spChg>
        <pc:graphicFrameChg chg="add mod">
          <ac:chgData name="Hanna Novytska" userId="69179869-066c-42c3-9346-66135b6340df" providerId="ADAL" clId="{704DB101-F8CE-4F03-A199-28EDEF5E6603}" dt="2023-10-16T20:37:50.804" v="1570" actId="14100"/>
          <ac:graphicFrameMkLst>
            <pc:docMk/>
            <pc:sldMk cId="808126946" sldId="264"/>
            <ac:graphicFrameMk id="5" creationId="{5F582CFE-413E-7656-6037-EA625709D9B2}"/>
          </ac:graphicFrameMkLst>
        </pc:graphicFrameChg>
        <pc:picChg chg="add mod">
          <ac:chgData name="Hanna Novytska" userId="69179869-066c-42c3-9346-66135b6340df" providerId="ADAL" clId="{704DB101-F8CE-4F03-A199-28EDEF5E6603}" dt="2023-10-16T20:38:36.118" v="1573" actId="1076"/>
          <ac:picMkLst>
            <pc:docMk/>
            <pc:sldMk cId="808126946" sldId="264"/>
            <ac:picMk id="4" creationId="{A7CC488A-FD16-47B2-F06F-55019E9B43B4}"/>
          </ac:picMkLst>
        </pc:picChg>
      </pc:sldChg>
      <pc:sldChg chg="new del">
        <pc:chgData name="Hanna Novytska" userId="69179869-066c-42c3-9346-66135b6340df" providerId="ADAL" clId="{704DB101-F8CE-4F03-A199-28EDEF5E6603}" dt="2023-10-04T20:08:26.235" v="932" actId="47"/>
        <pc:sldMkLst>
          <pc:docMk/>
          <pc:sldMk cId="3889071753" sldId="265"/>
        </pc:sldMkLst>
      </pc:sldChg>
      <pc:sldChg chg="addSp modSp add mod modAnim">
        <pc:chgData name="Hanna Novytska" userId="69179869-066c-42c3-9346-66135b6340df" providerId="ADAL" clId="{704DB101-F8CE-4F03-A199-28EDEF5E6603}" dt="2023-10-17T17:00:25.710" v="1893"/>
        <pc:sldMkLst>
          <pc:docMk/>
          <pc:sldMk cId="4065195920" sldId="297"/>
        </pc:sldMkLst>
        <pc:spChg chg="mod">
          <ac:chgData name="Hanna Novytska" userId="69179869-066c-42c3-9346-66135b6340df" providerId="ADAL" clId="{704DB101-F8CE-4F03-A199-28EDEF5E6603}" dt="2023-10-16T21:13:48.136" v="1887" actId="207"/>
          <ac:spMkLst>
            <pc:docMk/>
            <pc:sldMk cId="4065195920" sldId="297"/>
            <ac:spMk id="3" creationId="{84B53E9A-C29B-EDAA-4B25-0BCE99A06EF7}"/>
          </ac:spMkLst>
        </pc:spChg>
        <pc:spChg chg="add mod">
          <ac:chgData name="Hanna Novytska" userId="69179869-066c-42c3-9346-66135b6340df" providerId="ADAL" clId="{704DB101-F8CE-4F03-A199-28EDEF5E6603}" dt="2023-10-16T21:13:57.369" v="1889" actId="113"/>
          <ac:spMkLst>
            <pc:docMk/>
            <pc:sldMk cId="4065195920" sldId="297"/>
            <ac:spMk id="4" creationId="{67FF39B6-575E-1443-5C56-042AF612AAC7}"/>
          </ac:spMkLst>
        </pc:spChg>
      </pc:sldChg>
      <pc:sldChg chg="addSp delSp modSp new mod ord modAnim">
        <pc:chgData name="Hanna Novytska" userId="69179869-066c-42c3-9346-66135b6340df" providerId="ADAL" clId="{704DB101-F8CE-4F03-A199-28EDEF5E6603}" dt="2023-10-17T16:55:47.462" v="1891"/>
        <pc:sldMkLst>
          <pc:docMk/>
          <pc:sldMk cId="137040817" sldId="298"/>
        </pc:sldMkLst>
        <pc:spChg chg="mod">
          <ac:chgData name="Hanna Novytska" userId="69179869-066c-42c3-9346-66135b6340df" providerId="ADAL" clId="{704DB101-F8CE-4F03-A199-28EDEF5E6603}" dt="2023-10-16T20:31:15.109" v="1548" actId="20577"/>
          <ac:spMkLst>
            <pc:docMk/>
            <pc:sldMk cId="137040817" sldId="298"/>
            <ac:spMk id="2" creationId="{CDA1C247-EC86-C8F0-DF7D-54F52E12D7A0}"/>
          </ac:spMkLst>
        </pc:spChg>
        <pc:spChg chg="add del mod">
          <ac:chgData name="Hanna Novytska" userId="69179869-066c-42c3-9346-66135b6340df" providerId="ADAL" clId="{704DB101-F8CE-4F03-A199-28EDEF5E6603}" dt="2023-10-16T20:27:26.607" v="1495" actId="26606"/>
          <ac:spMkLst>
            <pc:docMk/>
            <pc:sldMk cId="137040817" sldId="298"/>
            <ac:spMk id="3" creationId="{ED933B34-7A89-D43B-8324-5936C682C6C0}"/>
          </ac:spMkLst>
        </pc:spChg>
        <pc:spChg chg="add del mod">
          <ac:chgData name="Hanna Novytska" userId="69179869-066c-42c3-9346-66135b6340df" providerId="ADAL" clId="{704DB101-F8CE-4F03-A199-28EDEF5E6603}" dt="2023-10-16T20:29:08.813" v="1516" actId="478"/>
          <ac:spMkLst>
            <pc:docMk/>
            <pc:sldMk cId="137040817" sldId="298"/>
            <ac:spMk id="12" creationId="{8FB70226-8CF8-120C-8BED-B1BEEFC2102C}"/>
          </ac:spMkLst>
        </pc:spChg>
        <pc:graphicFrameChg chg="add del">
          <ac:chgData name="Hanna Novytska" userId="69179869-066c-42c3-9346-66135b6340df" providerId="ADAL" clId="{704DB101-F8CE-4F03-A199-28EDEF5E6603}" dt="2023-10-16T20:27:18.094" v="1492" actId="26606"/>
          <ac:graphicFrameMkLst>
            <pc:docMk/>
            <pc:sldMk cId="137040817" sldId="298"/>
            <ac:graphicFrameMk id="11" creationId="{B3A420D2-E27C-CAAD-0F36-717AEDE054D0}"/>
          </ac:graphicFrameMkLst>
        </pc:graphicFrameChg>
        <pc:graphicFrameChg chg="add del">
          <ac:chgData name="Hanna Novytska" userId="69179869-066c-42c3-9346-66135b6340df" providerId="ADAL" clId="{704DB101-F8CE-4F03-A199-28EDEF5E6603}" dt="2023-10-16T20:27:26.594" v="1494" actId="26606"/>
          <ac:graphicFrameMkLst>
            <pc:docMk/>
            <pc:sldMk cId="137040817" sldId="298"/>
            <ac:graphicFrameMk id="13" creationId="{0247D875-6E65-F3B7-E73B-E0865ED98F01}"/>
          </ac:graphicFrameMkLst>
        </pc:graphicFrameChg>
        <pc:graphicFrameChg chg="add del mod">
          <ac:chgData name="Hanna Novytska" userId="69179869-066c-42c3-9346-66135b6340df" providerId="ADAL" clId="{704DB101-F8CE-4F03-A199-28EDEF5E6603}" dt="2023-10-16T20:30:02.157" v="1528"/>
          <ac:graphicFrameMkLst>
            <pc:docMk/>
            <pc:sldMk cId="137040817" sldId="298"/>
            <ac:graphicFrameMk id="15" creationId="{B3A420D2-E27C-CAAD-0F36-717AEDE054D0}"/>
          </ac:graphicFrameMkLst>
        </pc:graphicFrameChg>
        <pc:cxnChg chg="add del">
          <ac:chgData name="Hanna Novytska" userId="69179869-066c-42c3-9346-66135b6340df" providerId="ADAL" clId="{704DB101-F8CE-4F03-A199-28EDEF5E6603}" dt="2023-10-16T20:29:02.184" v="1514" actId="478"/>
          <ac:cxnSpMkLst>
            <pc:docMk/>
            <pc:sldMk cId="137040817" sldId="298"/>
            <ac:cxnSpMk id="5" creationId="{AD95BDB1-874F-26EC-CE5B-4671BCEA7DEF}"/>
          </ac:cxnSpMkLst>
        </pc:cxnChg>
        <pc:cxnChg chg="add del mod">
          <ac:chgData name="Hanna Novytska" userId="69179869-066c-42c3-9346-66135b6340df" providerId="ADAL" clId="{704DB101-F8CE-4F03-A199-28EDEF5E6603}" dt="2023-10-16T20:28:58.861" v="1512" actId="478"/>
          <ac:cxnSpMkLst>
            <pc:docMk/>
            <pc:sldMk cId="137040817" sldId="298"/>
            <ac:cxnSpMk id="6" creationId="{B07529AA-9FC3-70B2-879A-D9776C577A01}"/>
          </ac:cxnSpMkLst>
        </pc:cxnChg>
        <pc:cxnChg chg="add mod">
          <ac:chgData name="Hanna Novytska" userId="69179869-066c-42c3-9346-66135b6340df" providerId="ADAL" clId="{704DB101-F8CE-4F03-A199-28EDEF5E6603}" dt="2023-10-16T20:27:37.853" v="1497" actId="1076"/>
          <ac:cxnSpMkLst>
            <pc:docMk/>
            <pc:sldMk cId="137040817" sldId="298"/>
            <ac:cxnSpMk id="7" creationId="{CDB34F13-5775-B56E-5608-DB0CAB76CF00}"/>
          </ac:cxnSpMkLst>
        </pc:cxnChg>
        <pc:cxnChg chg="add del mod">
          <ac:chgData name="Hanna Novytska" userId="69179869-066c-42c3-9346-66135b6340df" providerId="ADAL" clId="{704DB101-F8CE-4F03-A199-28EDEF5E6603}" dt="2023-10-16T20:29:00.267" v="1513" actId="478"/>
          <ac:cxnSpMkLst>
            <pc:docMk/>
            <pc:sldMk cId="137040817" sldId="298"/>
            <ac:cxnSpMk id="8" creationId="{C8AE902E-A167-5462-4F8A-43D2881AAEE6}"/>
          </ac:cxnSpMkLst>
        </pc:cxnChg>
        <pc:cxnChg chg="add del mod">
          <ac:chgData name="Hanna Novytska" userId="69179869-066c-42c3-9346-66135b6340df" providerId="ADAL" clId="{704DB101-F8CE-4F03-A199-28EDEF5E6603}" dt="2023-10-16T20:27:35.670" v="1496" actId="478"/>
          <ac:cxnSpMkLst>
            <pc:docMk/>
            <pc:sldMk cId="137040817" sldId="298"/>
            <ac:cxnSpMk id="9" creationId="{D2CDD231-73FC-A42E-18B3-AE3F723702B1}"/>
          </ac:cxnSpMkLst>
        </pc:cxnChg>
      </pc:sldChg>
      <pc:sldChg chg="addSp modSp new mod setBg addAnim setClrOvrMap">
        <pc:chgData name="Hanna Novytska" userId="69179869-066c-42c3-9346-66135b6340df" providerId="ADAL" clId="{704DB101-F8CE-4F03-A199-28EDEF5E6603}" dt="2023-10-16T20:25:20.695" v="1480"/>
        <pc:sldMkLst>
          <pc:docMk/>
          <pc:sldMk cId="3548030218" sldId="299"/>
        </pc:sldMkLst>
        <pc:spChg chg="mod">
          <ac:chgData name="Hanna Novytska" userId="69179869-066c-42c3-9346-66135b6340df" providerId="ADAL" clId="{704DB101-F8CE-4F03-A199-28EDEF5E6603}" dt="2023-10-16T20:24:33.522" v="1475" actId="1076"/>
          <ac:spMkLst>
            <pc:docMk/>
            <pc:sldMk cId="3548030218" sldId="299"/>
            <ac:spMk id="2" creationId="{3A03AB31-C4D6-DAC0-BE9F-7FFD8B253BF1}"/>
          </ac:spMkLst>
        </pc:spChg>
        <pc:spChg chg="mod">
          <ac:chgData name="Hanna Novytska" userId="69179869-066c-42c3-9346-66135b6340df" providerId="ADAL" clId="{704DB101-F8CE-4F03-A199-28EDEF5E6603}" dt="2023-10-16T20:22:15.542" v="1144" actId="1076"/>
          <ac:spMkLst>
            <pc:docMk/>
            <pc:sldMk cId="3548030218" sldId="299"/>
            <ac:spMk id="3" creationId="{44BAA50E-F35A-45D5-FD83-6399E9749480}"/>
          </ac:spMkLst>
        </pc:spChg>
        <pc:spChg chg="add">
          <ac:chgData name="Hanna Novytska" userId="69179869-066c-42c3-9346-66135b6340df" providerId="ADAL" clId="{704DB101-F8CE-4F03-A199-28EDEF5E6603}" dt="2023-10-16T20:21:51.185" v="1136" actId="26606"/>
          <ac:spMkLst>
            <pc:docMk/>
            <pc:sldMk cId="3548030218" sldId="299"/>
            <ac:spMk id="9" creationId="{71B2258F-86CA-4D4D-8270-BC05FCDEBFB3}"/>
          </ac:spMkLst>
        </pc:spChg>
        <pc:picChg chg="add mod ord">
          <ac:chgData name="Hanna Novytska" userId="69179869-066c-42c3-9346-66135b6340df" providerId="ADAL" clId="{704DB101-F8CE-4F03-A199-28EDEF5E6603}" dt="2023-10-16T20:25:20.695" v="1480"/>
          <ac:picMkLst>
            <pc:docMk/>
            <pc:sldMk cId="3548030218" sldId="299"/>
            <ac:picMk id="4" creationId="{68D6EDDC-7269-99B4-FA48-D58B7D49F7F6}"/>
          </ac:picMkLst>
        </pc:picChg>
      </pc:sldChg>
      <pc:sldChg chg="add ord">
        <pc:chgData name="Hanna Novytska" userId="69179869-066c-42c3-9346-66135b6340df" providerId="ADAL" clId="{704DB101-F8CE-4F03-A199-28EDEF5E6603}" dt="2023-10-16T20:37:07.074" v="1567"/>
        <pc:sldMkLst>
          <pc:docMk/>
          <pc:sldMk cId="3406911922" sldId="300"/>
        </pc:sldMkLst>
      </pc:sldChg>
      <pc:sldChg chg="addSp delSp modSp new mod">
        <pc:chgData name="Hanna Novytska" userId="69179869-066c-42c3-9346-66135b6340df" providerId="ADAL" clId="{704DB101-F8CE-4F03-A199-28EDEF5E6603}" dt="2023-10-16T20:48:16.607" v="1601" actId="20577"/>
        <pc:sldMkLst>
          <pc:docMk/>
          <pc:sldMk cId="2759863368" sldId="301"/>
        </pc:sldMkLst>
        <pc:spChg chg="mod">
          <ac:chgData name="Hanna Novytska" userId="69179869-066c-42c3-9346-66135b6340df" providerId="ADAL" clId="{704DB101-F8CE-4F03-A199-28EDEF5E6603}" dt="2023-10-16T20:48:16.607" v="1601" actId="20577"/>
          <ac:spMkLst>
            <pc:docMk/>
            <pc:sldMk cId="2759863368" sldId="301"/>
            <ac:spMk id="2" creationId="{A69D55B5-2BDF-44D4-272C-5578D0ACC7D6}"/>
          </ac:spMkLst>
        </pc:spChg>
        <pc:spChg chg="del">
          <ac:chgData name="Hanna Novytska" userId="69179869-066c-42c3-9346-66135b6340df" providerId="ADAL" clId="{704DB101-F8CE-4F03-A199-28EDEF5E6603}" dt="2023-10-16T20:47:50.095" v="1577" actId="931"/>
          <ac:spMkLst>
            <pc:docMk/>
            <pc:sldMk cId="2759863368" sldId="301"/>
            <ac:spMk id="3" creationId="{5E11D149-E43B-3403-099D-F070513D4198}"/>
          </ac:spMkLst>
        </pc:spChg>
        <pc:picChg chg="add mod">
          <ac:chgData name="Hanna Novytska" userId="69179869-066c-42c3-9346-66135b6340df" providerId="ADAL" clId="{704DB101-F8CE-4F03-A199-28EDEF5E6603}" dt="2023-10-16T20:47:57.160" v="1579" actId="1076"/>
          <ac:picMkLst>
            <pc:docMk/>
            <pc:sldMk cId="2759863368" sldId="301"/>
            <ac:picMk id="5" creationId="{F300C73E-BC4E-9E3A-74F4-A85B600148B6}"/>
          </ac:picMkLst>
        </pc:picChg>
      </pc:sldChg>
      <pc:sldChg chg="add ord">
        <pc:chgData name="Hanna Novytska" userId="69179869-066c-42c3-9346-66135b6340df" providerId="ADAL" clId="{704DB101-F8CE-4F03-A199-28EDEF5E6603}" dt="2023-10-16T21:00:15.879" v="1606"/>
        <pc:sldMkLst>
          <pc:docMk/>
          <pc:sldMk cId="4187352952" sldId="302"/>
        </pc:sldMkLst>
      </pc:sldChg>
      <pc:sldChg chg="addSp delSp modSp add mod ord setBg setClrOvrMap">
        <pc:chgData name="Hanna Novytska" userId="69179869-066c-42c3-9346-66135b6340df" providerId="ADAL" clId="{704DB101-F8CE-4F03-A199-28EDEF5E6603}" dt="2023-10-17T17:22:45.016" v="1909" actId="1076"/>
        <pc:sldMkLst>
          <pc:docMk/>
          <pc:sldMk cId="2582034276" sldId="303"/>
        </pc:sldMkLst>
        <pc:spChg chg="mod">
          <ac:chgData name="Hanna Novytska" userId="69179869-066c-42c3-9346-66135b6340df" providerId="ADAL" clId="{704DB101-F8CE-4F03-A199-28EDEF5E6603}" dt="2023-10-17T17:22:14.145" v="1899" actId="14100"/>
          <ac:spMkLst>
            <pc:docMk/>
            <pc:sldMk cId="2582034276" sldId="303"/>
            <ac:spMk id="2" creationId="{3A03AB31-C4D6-DAC0-BE9F-7FFD8B253BF1}"/>
          </ac:spMkLst>
        </pc:spChg>
        <pc:spChg chg="mod">
          <ac:chgData name="Hanna Novytska" userId="69179869-066c-42c3-9346-66135b6340df" providerId="ADAL" clId="{704DB101-F8CE-4F03-A199-28EDEF5E6603}" dt="2023-10-17T17:22:45.016" v="1909" actId="1076"/>
          <ac:spMkLst>
            <pc:docMk/>
            <pc:sldMk cId="2582034276" sldId="303"/>
            <ac:spMk id="3" creationId="{44BAA50E-F35A-45D5-FD83-6399E9749480}"/>
          </ac:spMkLst>
        </pc:spChg>
        <pc:spChg chg="del">
          <ac:chgData name="Hanna Novytska" userId="69179869-066c-42c3-9346-66135b6340df" providerId="ADAL" clId="{704DB101-F8CE-4F03-A199-28EDEF5E6603}" dt="2023-10-17T17:22:05.130" v="1898" actId="26606"/>
          <ac:spMkLst>
            <pc:docMk/>
            <pc:sldMk cId="2582034276" sldId="303"/>
            <ac:spMk id="9" creationId="{71B2258F-86CA-4D4D-8270-BC05FCDEBFB3}"/>
          </ac:spMkLst>
        </pc:spChg>
        <pc:spChg chg="add">
          <ac:chgData name="Hanna Novytska" userId="69179869-066c-42c3-9346-66135b6340df" providerId="ADAL" clId="{704DB101-F8CE-4F03-A199-28EDEF5E6603}" dt="2023-10-17T17:22:05.130" v="1898" actId="26606"/>
          <ac:spMkLst>
            <pc:docMk/>
            <pc:sldMk cId="2582034276" sldId="303"/>
            <ac:spMk id="14" creationId="{AC8EEB0F-BA72-49AC-956F-331B60FDE79E}"/>
          </ac:spMkLst>
        </pc:spChg>
        <pc:spChg chg="add">
          <ac:chgData name="Hanna Novytska" userId="69179869-066c-42c3-9346-66135b6340df" providerId="ADAL" clId="{704DB101-F8CE-4F03-A199-28EDEF5E6603}" dt="2023-10-17T17:22:05.130" v="1898" actId="26606"/>
          <ac:spMkLst>
            <pc:docMk/>
            <pc:sldMk cId="2582034276" sldId="303"/>
            <ac:spMk id="16" creationId="{8CC700D5-9809-43F4-89D5-7DBBCB0DCC10}"/>
          </ac:spMkLst>
        </pc:spChg>
        <pc:spChg chg="add">
          <ac:chgData name="Hanna Novytska" userId="69179869-066c-42c3-9346-66135b6340df" providerId="ADAL" clId="{704DB101-F8CE-4F03-A199-28EDEF5E6603}" dt="2023-10-17T17:22:05.130" v="1898" actId="26606"/>
          <ac:spMkLst>
            <pc:docMk/>
            <pc:sldMk cId="2582034276" sldId="303"/>
            <ac:spMk id="18" creationId="{C7163242-6303-46DC-BAC1-2A204F061321}"/>
          </ac:spMkLst>
        </pc:spChg>
        <pc:spChg chg="add">
          <ac:chgData name="Hanna Novytska" userId="69179869-066c-42c3-9346-66135b6340df" providerId="ADAL" clId="{704DB101-F8CE-4F03-A199-28EDEF5E6603}" dt="2023-10-17T17:22:05.130" v="1898" actId="26606"/>
          <ac:spMkLst>
            <pc:docMk/>
            <pc:sldMk cId="2582034276" sldId="303"/>
            <ac:spMk id="20" creationId="{805C4C40-D70E-4C4F-B228-98A0A6132603}"/>
          </ac:spMkLst>
        </pc:spChg>
        <pc:grpChg chg="add">
          <ac:chgData name="Hanna Novytska" userId="69179869-066c-42c3-9346-66135b6340df" providerId="ADAL" clId="{704DB101-F8CE-4F03-A199-28EDEF5E6603}" dt="2023-10-17T17:22:05.130" v="1898" actId="26606"/>
          <ac:grpSpMkLst>
            <pc:docMk/>
            <pc:sldMk cId="2582034276" sldId="303"/>
            <ac:grpSpMk id="22" creationId="{06536C0D-2219-44F1-94EC-B9A56501DB36}"/>
          </ac:grpSpMkLst>
        </pc:grpChg>
        <pc:picChg chg="mod ord">
          <ac:chgData name="Hanna Novytska" userId="69179869-066c-42c3-9346-66135b6340df" providerId="ADAL" clId="{704DB101-F8CE-4F03-A199-28EDEF5E6603}" dt="2023-10-17T17:22:05.130" v="1898" actId="26606"/>
          <ac:picMkLst>
            <pc:docMk/>
            <pc:sldMk cId="2582034276" sldId="303"/>
            <ac:picMk id="4" creationId="{68D6EDDC-7269-99B4-FA48-D58B7D49F7F6}"/>
          </ac:picMkLst>
        </pc:picChg>
        <pc:picChg chg="add mod ord">
          <ac:chgData name="Hanna Novytska" userId="69179869-066c-42c3-9346-66135b6340df" providerId="ADAL" clId="{704DB101-F8CE-4F03-A199-28EDEF5E6603}" dt="2023-10-17T17:22:05.130" v="1898" actId="26606"/>
          <ac:picMkLst>
            <pc:docMk/>
            <pc:sldMk cId="2582034276" sldId="303"/>
            <ac:picMk id="5" creationId="{C5CC678F-2907-ADB2-70DE-E693031B38C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05ECA-0707-4B3A-A4CC-B41DF8DAF5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F8DBEF-92CB-42FB-8E46-C409CB25019C}">
      <dgm:prSet/>
      <dgm:spPr/>
      <dgm:t>
        <a:bodyPr/>
        <a:lstStyle/>
        <a:p>
          <a:r>
            <a:rPr lang="uk-UA" dirty="0"/>
            <a:t>Переконання </a:t>
          </a:r>
          <a:endParaRPr lang="en-US" dirty="0"/>
        </a:p>
      </dgm:t>
    </dgm:pt>
    <dgm:pt modelId="{1114A1B7-A5C1-4EF2-A10E-7CCBB6A63AC3}" type="parTrans" cxnId="{1B3616A1-E082-4CAD-99B6-28E5E02E483C}">
      <dgm:prSet/>
      <dgm:spPr/>
      <dgm:t>
        <a:bodyPr/>
        <a:lstStyle/>
        <a:p>
          <a:endParaRPr lang="en-US"/>
        </a:p>
      </dgm:t>
    </dgm:pt>
    <dgm:pt modelId="{9C603185-D479-45DB-AA17-F1E2B9D458A4}" type="sibTrans" cxnId="{1B3616A1-E082-4CAD-99B6-28E5E02E483C}">
      <dgm:prSet/>
      <dgm:spPr/>
      <dgm:t>
        <a:bodyPr/>
        <a:lstStyle/>
        <a:p>
          <a:endParaRPr lang="en-US"/>
        </a:p>
      </dgm:t>
    </dgm:pt>
    <dgm:pt modelId="{785BD26D-0113-4DB2-9372-86C331AA45A6}">
      <dgm:prSet/>
      <dgm:spPr/>
      <dgm:t>
        <a:bodyPr/>
        <a:lstStyle/>
        <a:p>
          <a:r>
            <a:rPr lang="uk-UA"/>
            <a:t>Тлумачення</a:t>
          </a:r>
          <a:endParaRPr lang="en-US"/>
        </a:p>
      </dgm:t>
    </dgm:pt>
    <dgm:pt modelId="{08AC7335-4D6B-4CCA-A4B2-8CCD77643B1B}" type="parTrans" cxnId="{5D1FCE10-9AEC-458A-BCCE-C67F1B53C6D1}">
      <dgm:prSet/>
      <dgm:spPr/>
      <dgm:t>
        <a:bodyPr/>
        <a:lstStyle/>
        <a:p>
          <a:endParaRPr lang="en-US"/>
        </a:p>
      </dgm:t>
    </dgm:pt>
    <dgm:pt modelId="{F9F618EC-CBA0-4EAA-AAFD-36BDC007544B}" type="sibTrans" cxnId="{5D1FCE10-9AEC-458A-BCCE-C67F1B53C6D1}">
      <dgm:prSet/>
      <dgm:spPr/>
      <dgm:t>
        <a:bodyPr/>
        <a:lstStyle/>
        <a:p>
          <a:endParaRPr lang="en-US"/>
        </a:p>
      </dgm:t>
    </dgm:pt>
    <dgm:pt modelId="{26D95006-70A7-40F7-BE55-600C27B67B83}">
      <dgm:prSet/>
      <dgm:spPr/>
      <dgm:t>
        <a:bodyPr/>
        <a:lstStyle/>
        <a:p>
          <a:r>
            <a:rPr lang="uk-UA"/>
            <a:t>Емоція</a:t>
          </a:r>
          <a:endParaRPr lang="en-US"/>
        </a:p>
      </dgm:t>
    </dgm:pt>
    <dgm:pt modelId="{A537733F-587B-4E0F-B210-66FD79CC8CF7}" type="parTrans" cxnId="{464F5EFD-B6E1-45E5-9574-A7BD85E591AC}">
      <dgm:prSet/>
      <dgm:spPr/>
      <dgm:t>
        <a:bodyPr/>
        <a:lstStyle/>
        <a:p>
          <a:endParaRPr lang="en-US"/>
        </a:p>
      </dgm:t>
    </dgm:pt>
    <dgm:pt modelId="{91D34004-9626-42A1-A9DB-31AABB3520DF}" type="sibTrans" cxnId="{464F5EFD-B6E1-45E5-9574-A7BD85E591AC}">
      <dgm:prSet/>
      <dgm:spPr/>
      <dgm:t>
        <a:bodyPr/>
        <a:lstStyle/>
        <a:p>
          <a:endParaRPr lang="en-US"/>
        </a:p>
      </dgm:t>
    </dgm:pt>
    <dgm:pt modelId="{65B6813F-BEE7-4F18-AD67-5E03E583EE55}">
      <dgm:prSet/>
      <dgm:spPr/>
      <dgm:t>
        <a:bodyPr/>
        <a:lstStyle/>
        <a:p>
          <a:r>
            <a:rPr lang="uk-UA"/>
            <a:t>Думка</a:t>
          </a:r>
          <a:endParaRPr lang="en-US"/>
        </a:p>
      </dgm:t>
    </dgm:pt>
    <dgm:pt modelId="{E3944C5E-269E-458D-88EC-3A6B4A6DD003}" type="parTrans" cxnId="{A84A3AA0-DA5D-49F3-BE7D-C7598AA920C5}">
      <dgm:prSet/>
      <dgm:spPr/>
      <dgm:t>
        <a:bodyPr/>
        <a:lstStyle/>
        <a:p>
          <a:endParaRPr lang="en-US"/>
        </a:p>
      </dgm:t>
    </dgm:pt>
    <dgm:pt modelId="{11799633-6F2C-4F18-ADFD-BB4815D7E192}" type="sibTrans" cxnId="{A84A3AA0-DA5D-49F3-BE7D-C7598AA920C5}">
      <dgm:prSet/>
      <dgm:spPr/>
      <dgm:t>
        <a:bodyPr/>
        <a:lstStyle/>
        <a:p>
          <a:endParaRPr lang="en-US"/>
        </a:p>
      </dgm:t>
    </dgm:pt>
    <dgm:pt modelId="{83BE87DB-32F0-41E7-AB49-9E0A1B753ED2}">
      <dgm:prSet/>
      <dgm:spPr/>
      <dgm:t>
        <a:bodyPr/>
        <a:lstStyle/>
        <a:p>
          <a:r>
            <a:rPr lang="uk-UA"/>
            <a:t>Дія</a:t>
          </a:r>
          <a:endParaRPr lang="en-US"/>
        </a:p>
      </dgm:t>
    </dgm:pt>
    <dgm:pt modelId="{9CCBA3C9-7E66-4040-8028-A9338223B847}" type="parTrans" cxnId="{B3CC6473-C1F3-425F-B9BC-2A54D357AB07}">
      <dgm:prSet/>
      <dgm:spPr/>
      <dgm:t>
        <a:bodyPr/>
        <a:lstStyle/>
        <a:p>
          <a:endParaRPr lang="en-US"/>
        </a:p>
      </dgm:t>
    </dgm:pt>
    <dgm:pt modelId="{52B987E1-4494-40DD-A826-D9B4779632B9}" type="sibTrans" cxnId="{B3CC6473-C1F3-425F-B9BC-2A54D357AB07}">
      <dgm:prSet/>
      <dgm:spPr/>
      <dgm:t>
        <a:bodyPr/>
        <a:lstStyle/>
        <a:p>
          <a:endParaRPr lang="en-US"/>
        </a:p>
      </dgm:t>
    </dgm:pt>
    <dgm:pt modelId="{3CDCFF10-DC9E-4F47-BD72-8D4EDD7C8D9A}">
      <dgm:prSet/>
      <dgm:spPr/>
      <dgm:t>
        <a:bodyPr/>
        <a:lstStyle/>
        <a:p>
          <a:r>
            <a:rPr lang="uk-UA"/>
            <a:t>Наслідок     </a:t>
          </a:r>
          <a:endParaRPr lang="en-US"/>
        </a:p>
      </dgm:t>
    </dgm:pt>
    <dgm:pt modelId="{995E933D-0CC3-4BC6-BA5D-8AFD70B8C64B}" type="parTrans" cxnId="{CC668968-D177-47E7-B00E-6C2DEE56BB5B}">
      <dgm:prSet/>
      <dgm:spPr/>
      <dgm:t>
        <a:bodyPr/>
        <a:lstStyle/>
        <a:p>
          <a:endParaRPr lang="en-US"/>
        </a:p>
      </dgm:t>
    </dgm:pt>
    <dgm:pt modelId="{2879EDDE-FCBC-4792-A1AE-CAE14964B4C6}" type="sibTrans" cxnId="{CC668968-D177-47E7-B00E-6C2DEE56BB5B}">
      <dgm:prSet/>
      <dgm:spPr/>
      <dgm:t>
        <a:bodyPr/>
        <a:lstStyle/>
        <a:p>
          <a:endParaRPr lang="en-US"/>
        </a:p>
      </dgm:t>
    </dgm:pt>
    <dgm:pt modelId="{A32CD1FF-3925-476A-A503-3245D2835678}" type="pres">
      <dgm:prSet presAssocID="{1CE05ECA-0707-4B3A-A4CC-B41DF8DAF5E2}" presName="diagram" presStyleCnt="0">
        <dgm:presLayoutVars>
          <dgm:dir/>
          <dgm:resizeHandles val="exact"/>
        </dgm:presLayoutVars>
      </dgm:prSet>
      <dgm:spPr/>
    </dgm:pt>
    <dgm:pt modelId="{57FD359F-83A3-4AE1-98B2-F36F8A94026C}" type="pres">
      <dgm:prSet presAssocID="{2AF8DBEF-92CB-42FB-8E46-C409CB25019C}" presName="node" presStyleLbl="node1" presStyleIdx="0" presStyleCnt="6" custLinFactX="10000" custLinFactNeighborX="100000" custLinFactNeighborY="-1625">
        <dgm:presLayoutVars>
          <dgm:bulletEnabled val="1"/>
        </dgm:presLayoutVars>
      </dgm:prSet>
      <dgm:spPr/>
    </dgm:pt>
    <dgm:pt modelId="{52F2771F-0F92-4D8E-B1E5-830DE3EEF23A}" type="pres">
      <dgm:prSet presAssocID="{9C603185-D479-45DB-AA17-F1E2B9D458A4}" presName="sibTrans" presStyleCnt="0"/>
      <dgm:spPr/>
    </dgm:pt>
    <dgm:pt modelId="{AA91D4F1-80F4-4543-B3D1-D6EFA78A0CA0}" type="pres">
      <dgm:prSet presAssocID="{785BD26D-0113-4DB2-9372-86C331AA45A6}" presName="node" presStyleLbl="node1" presStyleIdx="1" presStyleCnt="6" custLinFactX="-5129" custLinFactY="17765" custLinFactNeighborX="-100000" custLinFactNeighborY="100000">
        <dgm:presLayoutVars>
          <dgm:bulletEnabled val="1"/>
        </dgm:presLayoutVars>
      </dgm:prSet>
      <dgm:spPr/>
    </dgm:pt>
    <dgm:pt modelId="{FDD0BCEF-A376-4AFC-BF59-D3CE4610989C}" type="pres">
      <dgm:prSet presAssocID="{F9F618EC-CBA0-4EAA-AAFD-36BDC007544B}" presName="sibTrans" presStyleCnt="0"/>
      <dgm:spPr/>
    </dgm:pt>
    <dgm:pt modelId="{C2BDC1EC-3167-4234-8EB9-044A728BAF1B}" type="pres">
      <dgm:prSet presAssocID="{26D95006-70A7-40F7-BE55-600C27B67B83}" presName="node" presStyleLbl="node1" presStyleIdx="2" presStyleCnt="6" custLinFactNeighborX="-4871" custLinFactNeighborY="-3426">
        <dgm:presLayoutVars>
          <dgm:bulletEnabled val="1"/>
        </dgm:presLayoutVars>
      </dgm:prSet>
      <dgm:spPr/>
    </dgm:pt>
    <dgm:pt modelId="{24A9A881-15CF-49A1-87C9-A947FDD0A092}" type="pres">
      <dgm:prSet presAssocID="{91D34004-9626-42A1-A9DB-31AABB3520DF}" presName="sibTrans" presStyleCnt="0"/>
      <dgm:spPr/>
    </dgm:pt>
    <dgm:pt modelId="{7900F61D-90D3-4135-8B19-52A998032435}" type="pres">
      <dgm:prSet presAssocID="{65B6813F-BEE7-4F18-AD67-5E03E583EE55}" presName="node" presStyleLbl="node1" presStyleIdx="3" presStyleCnt="6" custLinFactX="10000" custLinFactNeighborX="100000" custLinFactNeighborY="1713">
        <dgm:presLayoutVars>
          <dgm:bulletEnabled val="1"/>
        </dgm:presLayoutVars>
      </dgm:prSet>
      <dgm:spPr/>
    </dgm:pt>
    <dgm:pt modelId="{65EE55F0-BFD2-4B8D-A0F0-A20AA9130A64}" type="pres">
      <dgm:prSet presAssocID="{11799633-6F2C-4F18-ADFD-BB4815D7E192}" presName="sibTrans" presStyleCnt="0"/>
      <dgm:spPr/>
    </dgm:pt>
    <dgm:pt modelId="{6788DDF6-5343-4B70-9C0A-DCC575EF9639}" type="pres">
      <dgm:prSet presAssocID="{83BE87DB-32F0-41E7-AB49-9E0A1B753ED2}" presName="node" presStyleLbl="node1" presStyleIdx="4" presStyleCnt="6" custLinFactX="-5129" custLinFactY="-16909" custLinFactNeighborX="-100000" custLinFactNeighborY="-100000">
        <dgm:presLayoutVars>
          <dgm:bulletEnabled val="1"/>
        </dgm:presLayoutVars>
      </dgm:prSet>
      <dgm:spPr/>
    </dgm:pt>
    <dgm:pt modelId="{5A56818A-10EA-4A9D-A8AA-AA5AB72A42A1}" type="pres">
      <dgm:prSet presAssocID="{52B987E1-4494-40DD-A826-D9B4779632B9}" presName="sibTrans" presStyleCnt="0"/>
      <dgm:spPr/>
    </dgm:pt>
    <dgm:pt modelId="{07A98953-0DA2-4776-BA17-BF9A1BD99F0A}" type="pres">
      <dgm:prSet presAssocID="{3CDCFF10-DC9E-4F47-BD72-8D4EDD7C8D9A}" presName="node" presStyleLbl="node1" presStyleIdx="5" presStyleCnt="6" custLinFactNeighborX="-4871" custLinFactNeighborY="428">
        <dgm:presLayoutVars>
          <dgm:bulletEnabled val="1"/>
        </dgm:presLayoutVars>
      </dgm:prSet>
      <dgm:spPr/>
    </dgm:pt>
  </dgm:ptLst>
  <dgm:cxnLst>
    <dgm:cxn modelId="{5D1FCE10-9AEC-458A-BCCE-C67F1B53C6D1}" srcId="{1CE05ECA-0707-4B3A-A4CC-B41DF8DAF5E2}" destId="{785BD26D-0113-4DB2-9372-86C331AA45A6}" srcOrd="1" destOrd="0" parTransId="{08AC7335-4D6B-4CCA-A4B2-8CCD77643B1B}" sibTransId="{F9F618EC-CBA0-4EAA-AAFD-36BDC007544B}"/>
    <dgm:cxn modelId="{CC3FE83A-0D52-4EAE-8BFA-1F5CE675340E}" type="presOf" srcId="{2AF8DBEF-92CB-42FB-8E46-C409CB25019C}" destId="{57FD359F-83A3-4AE1-98B2-F36F8A94026C}" srcOrd="0" destOrd="0" presId="urn:microsoft.com/office/officeart/2005/8/layout/default"/>
    <dgm:cxn modelId="{02383261-F9D8-4EC4-8436-8AFF9ADF593E}" type="presOf" srcId="{65B6813F-BEE7-4F18-AD67-5E03E583EE55}" destId="{7900F61D-90D3-4135-8B19-52A998032435}" srcOrd="0" destOrd="0" presId="urn:microsoft.com/office/officeart/2005/8/layout/default"/>
    <dgm:cxn modelId="{CC668968-D177-47E7-B00E-6C2DEE56BB5B}" srcId="{1CE05ECA-0707-4B3A-A4CC-B41DF8DAF5E2}" destId="{3CDCFF10-DC9E-4F47-BD72-8D4EDD7C8D9A}" srcOrd="5" destOrd="0" parTransId="{995E933D-0CC3-4BC6-BA5D-8AFD70B8C64B}" sibTransId="{2879EDDE-FCBC-4792-A1AE-CAE14964B4C6}"/>
    <dgm:cxn modelId="{CD9E1D6D-C6DC-49D1-85A9-50C54044C340}" type="presOf" srcId="{1CE05ECA-0707-4B3A-A4CC-B41DF8DAF5E2}" destId="{A32CD1FF-3925-476A-A503-3245D2835678}" srcOrd="0" destOrd="0" presId="urn:microsoft.com/office/officeart/2005/8/layout/default"/>
    <dgm:cxn modelId="{B3CC6473-C1F3-425F-B9BC-2A54D357AB07}" srcId="{1CE05ECA-0707-4B3A-A4CC-B41DF8DAF5E2}" destId="{83BE87DB-32F0-41E7-AB49-9E0A1B753ED2}" srcOrd="4" destOrd="0" parTransId="{9CCBA3C9-7E66-4040-8028-A9338223B847}" sibTransId="{52B987E1-4494-40DD-A826-D9B4779632B9}"/>
    <dgm:cxn modelId="{7F932E92-8EC5-49EF-B570-E8DD16EBA73F}" type="presOf" srcId="{83BE87DB-32F0-41E7-AB49-9E0A1B753ED2}" destId="{6788DDF6-5343-4B70-9C0A-DCC575EF9639}" srcOrd="0" destOrd="0" presId="urn:microsoft.com/office/officeart/2005/8/layout/default"/>
    <dgm:cxn modelId="{A84A3AA0-DA5D-49F3-BE7D-C7598AA920C5}" srcId="{1CE05ECA-0707-4B3A-A4CC-B41DF8DAF5E2}" destId="{65B6813F-BEE7-4F18-AD67-5E03E583EE55}" srcOrd="3" destOrd="0" parTransId="{E3944C5E-269E-458D-88EC-3A6B4A6DD003}" sibTransId="{11799633-6F2C-4F18-ADFD-BB4815D7E192}"/>
    <dgm:cxn modelId="{1B3616A1-E082-4CAD-99B6-28E5E02E483C}" srcId="{1CE05ECA-0707-4B3A-A4CC-B41DF8DAF5E2}" destId="{2AF8DBEF-92CB-42FB-8E46-C409CB25019C}" srcOrd="0" destOrd="0" parTransId="{1114A1B7-A5C1-4EF2-A10E-7CCBB6A63AC3}" sibTransId="{9C603185-D479-45DB-AA17-F1E2B9D458A4}"/>
    <dgm:cxn modelId="{85F524C7-3547-4799-853C-FB65C533831D}" type="presOf" srcId="{26D95006-70A7-40F7-BE55-600C27B67B83}" destId="{C2BDC1EC-3167-4234-8EB9-044A728BAF1B}" srcOrd="0" destOrd="0" presId="urn:microsoft.com/office/officeart/2005/8/layout/default"/>
    <dgm:cxn modelId="{DA825BD2-B8EC-4478-92C1-8D54A5BDBA43}" type="presOf" srcId="{785BD26D-0113-4DB2-9372-86C331AA45A6}" destId="{AA91D4F1-80F4-4543-B3D1-D6EFA78A0CA0}" srcOrd="0" destOrd="0" presId="urn:microsoft.com/office/officeart/2005/8/layout/default"/>
    <dgm:cxn modelId="{946060DA-ACF5-46D9-A256-27DF15B71A22}" type="presOf" srcId="{3CDCFF10-DC9E-4F47-BD72-8D4EDD7C8D9A}" destId="{07A98953-0DA2-4776-BA17-BF9A1BD99F0A}" srcOrd="0" destOrd="0" presId="urn:microsoft.com/office/officeart/2005/8/layout/default"/>
    <dgm:cxn modelId="{464F5EFD-B6E1-45E5-9574-A7BD85E591AC}" srcId="{1CE05ECA-0707-4B3A-A4CC-B41DF8DAF5E2}" destId="{26D95006-70A7-40F7-BE55-600C27B67B83}" srcOrd="2" destOrd="0" parTransId="{A537733F-587B-4E0F-B210-66FD79CC8CF7}" sibTransId="{91D34004-9626-42A1-A9DB-31AABB3520DF}"/>
    <dgm:cxn modelId="{81621E7A-A41D-43FE-921C-E783BD535DCD}" type="presParOf" srcId="{A32CD1FF-3925-476A-A503-3245D2835678}" destId="{57FD359F-83A3-4AE1-98B2-F36F8A94026C}" srcOrd="0" destOrd="0" presId="urn:microsoft.com/office/officeart/2005/8/layout/default"/>
    <dgm:cxn modelId="{790323B8-20A6-4A7A-A2EB-2C302B5EBA30}" type="presParOf" srcId="{A32CD1FF-3925-476A-A503-3245D2835678}" destId="{52F2771F-0F92-4D8E-B1E5-830DE3EEF23A}" srcOrd="1" destOrd="0" presId="urn:microsoft.com/office/officeart/2005/8/layout/default"/>
    <dgm:cxn modelId="{65C324A9-B8A6-4A72-B83E-C91E99DDC950}" type="presParOf" srcId="{A32CD1FF-3925-476A-A503-3245D2835678}" destId="{AA91D4F1-80F4-4543-B3D1-D6EFA78A0CA0}" srcOrd="2" destOrd="0" presId="urn:microsoft.com/office/officeart/2005/8/layout/default"/>
    <dgm:cxn modelId="{402C5987-1031-4D8F-9410-D81AA2ED876A}" type="presParOf" srcId="{A32CD1FF-3925-476A-A503-3245D2835678}" destId="{FDD0BCEF-A376-4AFC-BF59-D3CE4610989C}" srcOrd="3" destOrd="0" presId="urn:microsoft.com/office/officeart/2005/8/layout/default"/>
    <dgm:cxn modelId="{45C797A0-2362-4569-BA3B-F607270E1C9B}" type="presParOf" srcId="{A32CD1FF-3925-476A-A503-3245D2835678}" destId="{C2BDC1EC-3167-4234-8EB9-044A728BAF1B}" srcOrd="4" destOrd="0" presId="urn:microsoft.com/office/officeart/2005/8/layout/default"/>
    <dgm:cxn modelId="{CF468395-6EA7-4171-8691-37EBD3CDC7B1}" type="presParOf" srcId="{A32CD1FF-3925-476A-A503-3245D2835678}" destId="{24A9A881-15CF-49A1-87C9-A947FDD0A092}" srcOrd="5" destOrd="0" presId="urn:microsoft.com/office/officeart/2005/8/layout/default"/>
    <dgm:cxn modelId="{6A93ECBA-2F94-4A91-881A-D914B2AC86EA}" type="presParOf" srcId="{A32CD1FF-3925-476A-A503-3245D2835678}" destId="{7900F61D-90D3-4135-8B19-52A998032435}" srcOrd="6" destOrd="0" presId="urn:microsoft.com/office/officeart/2005/8/layout/default"/>
    <dgm:cxn modelId="{29B14E9C-9CC6-45E3-8AC4-B4963D8849DF}" type="presParOf" srcId="{A32CD1FF-3925-476A-A503-3245D2835678}" destId="{65EE55F0-BFD2-4B8D-A0F0-A20AA9130A64}" srcOrd="7" destOrd="0" presId="urn:microsoft.com/office/officeart/2005/8/layout/default"/>
    <dgm:cxn modelId="{0B62D0EB-F5B8-40DA-8FAE-10F23D140E2C}" type="presParOf" srcId="{A32CD1FF-3925-476A-A503-3245D2835678}" destId="{6788DDF6-5343-4B70-9C0A-DCC575EF9639}" srcOrd="8" destOrd="0" presId="urn:microsoft.com/office/officeart/2005/8/layout/default"/>
    <dgm:cxn modelId="{29B61707-04EB-4193-9BC2-E84170F660CA}" type="presParOf" srcId="{A32CD1FF-3925-476A-A503-3245D2835678}" destId="{5A56818A-10EA-4A9D-A8AA-AA5AB72A42A1}" srcOrd="9" destOrd="0" presId="urn:microsoft.com/office/officeart/2005/8/layout/default"/>
    <dgm:cxn modelId="{1447910C-9D63-4F79-B806-CB3BE65F0A71}" type="presParOf" srcId="{A32CD1FF-3925-476A-A503-3245D2835678}" destId="{07A98953-0DA2-4776-BA17-BF9A1BD99F0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B985C5-45C1-45E5-9798-F7EB974C606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DF7461E-5DB0-4718-A7D3-0846A6AC4341}">
      <dgm:prSet/>
      <dgm:spPr/>
      <dgm:t>
        <a:bodyPr/>
        <a:lstStyle/>
        <a:p>
          <a:r>
            <a:rPr lang="uk-UA" dirty="0"/>
            <a:t>Поняття про  літературну мову та її діалекти. Діалекти як історична база літературних мов.</a:t>
          </a:r>
          <a:r>
            <a:rPr lang="uk-UA" b="1" dirty="0"/>
            <a:t> </a:t>
          </a:r>
          <a:r>
            <a:rPr lang="uk-UA" dirty="0"/>
            <a:t>Територіальні і</a:t>
          </a:r>
          <a:r>
            <a:rPr lang="uk-UA" b="1" dirty="0"/>
            <a:t> </a:t>
          </a:r>
          <a:r>
            <a:rPr lang="uk-UA" b="0" dirty="0"/>
            <a:t>с</a:t>
          </a:r>
          <a:r>
            <a:rPr lang="uk-UA" dirty="0"/>
            <a:t>оціальні діалекти.</a:t>
          </a:r>
          <a:endParaRPr lang="en-US" dirty="0"/>
        </a:p>
      </dgm:t>
    </dgm:pt>
    <dgm:pt modelId="{A42B8672-5DDA-40CA-8A4F-A2AB122C55DF}" type="parTrans" cxnId="{A2424CD7-6397-483F-9196-D27B7FFFEF8E}">
      <dgm:prSet/>
      <dgm:spPr/>
      <dgm:t>
        <a:bodyPr/>
        <a:lstStyle/>
        <a:p>
          <a:endParaRPr lang="en-US"/>
        </a:p>
      </dgm:t>
    </dgm:pt>
    <dgm:pt modelId="{A74D68CC-E930-4B82-B4C3-8581DEDD68FC}" type="sibTrans" cxnId="{A2424CD7-6397-483F-9196-D27B7FFFEF8E}">
      <dgm:prSet/>
      <dgm:spPr/>
      <dgm:t>
        <a:bodyPr/>
        <a:lstStyle/>
        <a:p>
          <a:endParaRPr lang="en-US"/>
        </a:p>
      </dgm:t>
    </dgm:pt>
    <dgm:pt modelId="{FCF28E2B-E168-4482-9ACA-2348FE37B55E}">
      <dgm:prSet/>
      <dgm:spPr/>
      <dgm:t>
        <a:bodyPr/>
        <a:lstStyle/>
        <a:p>
          <a:r>
            <a:rPr lang="uk-UA" dirty="0"/>
            <a:t>Як говорить Україна?</a:t>
          </a:r>
          <a:endParaRPr lang="en-US" dirty="0"/>
        </a:p>
      </dgm:t>
    </dgm:pt>
    <dgm:pt modelId="{A8D9A658-2D76-488B-8CB0-3169FD35A03A}" type="parTrans" cxnId="{44656349-4C93-4E34-AB76-C3800A0C83E7}">
      <dgm:prSet/>
      <dgm:spPr/>
      <dgm:t>
        <a:bodyPr/>
        <a:lstStyle/>
        <a:p>
          <a:endParaRPr lang="en-US"/>
        </a:p>
      </dgm:t>
    </dgm:pt>
    <dgm:pt modelId="{96666EA6-CCEF-429E-98D3-4ECD6EEBF9A2}" type="sibTrans" cxnId="{44656349-4C93-4E34-AB76-C3800A0C83E7}">
      <dgm:prSet/>
      <dgm:spPr/>
      <dgm:t>
        <a:bodyPr/>
        <a:lstStyle/>
        <a:p>
          <a:endParaRPr lang="en-US"/>
        </a:p>
      </dgm:t>
    </dgm:pt>
    <dgm:pt modelId="{FEB134C5-9759-41F8-8D17-5EC5BCDA7F1A}" type="pres">
      <dgm:prSet presAssocID="{A5B985C5-45C1-45E5-9798-F7EB974C60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A92731-67D5-4806-9247-D4EEA95D0D73}" type="pres">
      <dgm:prSet presAssocID="{9DF7461E-5DB0-4718-A7D3-0846A6AC4341}" presName="hierRoot1" presStyleCnt="0"/>
      <dgm:spPr/>
    </dgm:pt>
    <dgm:pt modelId="{AF7E3AA9-FBA3-476C-A995-03DC161C3EF4}" type="pres">
      <dgm:prSet presAssocID="{9DF7461E-5DB0-4718-A7D3-0846A6AC4341}" presName="composite" presStyleCnt="0"/>
      <dgm:spPr/>
    </dgm:pt>
    <dgm:pt modelId="{0C25ED9E-0A6D-4D64-8C1C-9CC0C58D9BD5}" type="pres">
      <dgm:prSet presAssocID="{9DF7461E-5DB0-4718-A7D3-0846A6AC4341}" presName="background" presStyleLbl="node0" presStyleIdx="0" presStyleCnt="2"/>
      <dgm:spPr/>
    </dgm:pt>
    <dgm:pt modelId="{F99CCC8B-AAC9-4868-B3AA-547F7857C903}" type="pres">
      <dgm:prSet presAssocID="{9DF7461E-5DB0-4718-A7D3-0846A6AC4341}" presName="text" presStyleLbl="fgAcc0" presStyleIdx="0" presStyleCnt="2">
        <dgm:presLayoutVars>
          <dgm:chPref val="3"/>
        </dgm:presLayoutVars>
      </dgm:prSet>
      <dgm:spPr/>
    </dgm:pt>
    <dgm:pt modelId="{D8875D5F-02EA-4285-B32A-92CC42DC0676}" type="pres">
      <dgm:prSet presAssocID="{9DF7461E-5DB0-4718-A7D3-0846A6AC4341}" presName="hierChild2" presStyleCnt="0"/>
      <dgm:spPr/>
    </dgm:pt>
    <dgm:pt modelId="{E4488AE8-4AC4-4241-943E-D8C71784DA08}" type="pres">
      <dgm:prSet presAssocID="{FCF28E2B-E168-4482-9ACA-2348FE37B55E}" presName="hierRoot1" presStyleCnt="0"/>
      <dgm:spPr/>
    </dgm:pt>
    <dgm:pt modelId="{C582D4A2-4C20-4BC6-9692-511BFD08313E}" type="pres">
      <dgm:prSet presAssocID="{FCF28E2B-E168-4482-9ACA-2348FE37B55E}" presName="composite" presStyleCnt="0"/>
      <dgm:spPr/>
    </dgm:pt>
    <dgm:pt modelId="{EB0BA2D0-604F-4239-B87F-BC2C93CCE680}" type="pres">
      <dgm:prSet presAssocID="{FCF28E2B-E168-4482-9ACA-2348FE37B55E}" presName="background" presStyleLbl="node0" presStyleIdx="1" presStyleCnt="2"/>
      <dgm:spPr/>
    </dgm:pt>
    <dgm:pt modelId="{A9674DC6-A3E2-4905-A089-CDE3F5F77749}" type="pres">
      <dgm:prSet presAssocID="{FCF28E2B-E168-4482-9ACA-2348FE37B55E}" presName="text" presStyleLbl="fgAcc0" presStyleIdx="1" presStyleCnt="2">
        <dgm:presLayoutVars>
          <dgm:chPref val="3"/>
        </dgm:presLayoutVars>
      </dgm:prSet>
      <dgm:spPr/>
    </dgm:pt>
    <dgm:pt modelId="{7DFD39DE-8025-4756-B24E-1959922B544A}" type="pres">
      <dgm:prSet presAssocID="{FCF28E2B-E168-4482-9ACA-2348FE37B55E}" presName="hierChild2" presStyleCnt="0"/>
      <dgm:spPr/>
    </dgm:pt>
  </dgm:ptLst>
  <dgm:cxnLst>
    <dgm:cxn modelId="{44656349-4C93-4E34-AB76-C3800A0C83E7}" srcId="{A5B985C5-45C1-45E5-9798-F7EB974C6061}" destId="{FCF28E2B-E168-4482-9ACA-2348FE37B55E}" srcOrd="1" destOrd="0" parTransId="{A8D9A658-2D76-488B-8CB0-3169FD35A03A}" sibTransId="{96666EA6-CCEF-429E-98D3-4ECD6EEBF9A2}"/>
    <dgm:cxn modelId="{2CC43180-1F5B-4D5B-9D06-B593D91874ED}" type="presOf" srcId="{FCF28E2B-E168-4482-9ACA-2348FE37B55E}" destId="{A9674DC6-A3E2-4905-A089-CDE3F5F77749}" srcOrd="0" destOrd="0" presId="urn:microsoft.com/office/officeart/2005/8/layout/hierarchy1"/>
    <dgm:cxn modelId="{F947CC9D-DA36-479B-9E91-A42D479E6B5F}" type="presOf" srcId="{A5B985C5-45C1-45E5-9798-F7EB974C6061}" destId="{FEB134C5-9759-41F8-8D17-5EC5BCDA7F1A}" srcOrd="0" destOrd="0" presId="urn:microsoft.com/office/officeart/2005/8/layout/hierarchy1"/>
    <dgm:cxn modelId="{A2424CD7-6397-483F-9196-D27B7FFFEF8E}" srcId="{A5B985C5-45C1-45E5-9798-F7EB974C6061}" destId="{9DF7461E-5DB0-4718-A7D3-0846A6AC4341}" srcOrd="0" destOrd="0" parTransId="{A42B8672-5DDA-40CA-8A4F-A2AB122C55DF}" sibTransId="{A74D68CC-E930-4B82-B4C3-8581DEDD68FC}"/>
    <dgm:cxn modelId="{D6A7D5E5-804E-4846-9CC3-448D63C39960}" type="presOf" srcId="{9DF7461E-5DB0-4718-A7D3-0846A6AC4341}" destId="{F99CCC8B-AAC9-4868-B3AA-547F7857C903}" srcOrd="0" destOrd="0" presId="urn:microsoft.com/office/officeart/2005/8/layout/hierarchy1"/>
    <dgm:cxn modelId="{31FCFDED-D3D6-4BCE-9C84-4DD8C6E7E88D}" type="presParOf" srcId="{FEB134C5-9759-41F8-8D17-5EC5BCDA7F1A}" destId="{05A92731-67D5-4806-9247-D4EEA95D0D73}" srcOrd="0" destOrd="0" presId="urn:microsoft.com/office/officeart/2005/8/layout/hierarchy1"/>
    <dgm:cxn modelId="{42FEFDE8-8CF3-46FE-A262-7568B1545C20}" type="presParOf" srcId="{05A92731-67D5-4806-9247-D4EEA95D0D73}" destId="{AF7E3AA9-FBA3-476C-A995-03DC161C3EF4}" srcOrd="0" destOrd="0" presId="urn:microsoft.com/office/officeart/2005/8/layout/hierarchy1"/>
    <dgm:cxn modelId="{711EB41A-5E6E-4705-B9AD-4E65545B8845}" type="presParOf" srcId="{AF7E3AA9-FBA3-476C-A995-03DC161C3EF4}" destId="{0C25ED9E-0A6D-4D64-8C1C-9CC0C58D9BD5}" srcOrd="0" destOrd="0" presId="urn:microsoft.com/office/officeart/2005/8/layout/hierarchy1"/>
    <dgm:cxn modelId="{0108568C-02B7-4CA7-8CF6-A28591F8E0F0}" type="presParOf" srcId="{AF7E3AA9-FBA3-476C-A995-03DC161C3EF4}" destId="{F99CCC8B-AAC9-4868-B3AA-547F7857C903}" srcOrd="1" destOrd="0" presId="urn:microsoft.com/office/officeart/2005/8/layout/hierarchy1"/>
    <dgm:cxn modelId="{EC564234-3089-43F4-B8A9-1B1E13ABB8B2}" type="presParOf" srcId="{05A92731-67D5-4806-9247-D4EEA95D0D73}" destId="{D8875D5F-02EA-4285-B32A-92CC42DC0676}" srcOrd="1" destOrd="0" presId="urn:microsoft.com/office/officeart/2005/8/layout/hierarchy1"/>
    <dgm:cxn modelId="{10A87CC0-025D-43BF-885F-96014962C801}" type="presParOf" srcId="{FEB134C5-9759-41F8-8D17-5EC5BCDA7F1A}" destId="{E4488AE8-4AC4-4241-943E-D8C71784DA08}" srcOrd="1" destOrd="0" presId="urn:microsoft.com/office/officeart/2005/8/layout/hierarchy1"/>
    <dgm:cxn modelId="{5502542C-83E7-4DA6-9A1E-09CC6FCA055D}" type="presParOf" srcId="{E4488AE8-4AC4-4241-943E-D8C71784DA08}" destId="{C582D4A2-4C20-4BC6-9692-511BFD08313E}" srcOrd="0" destOrd="0" presId="urn:microsoft.com/office/officeart/2005/8/layout/hierarchy1"/>
    <dgm:cxn modelId="{B15D8CC8-152A-4D6D-AB63-93B0148EF064}" type="presParOf" srcId="{C582D4A2-4C20-4BC6-9692-511BFD08313E}" destId="{EB0BA2D0-604F-4239-B87F-BC2C93CCE680}" srcOrd="0" destOrd="0" presId="urn:microsoft.com/office/officeart/2005/8/layout/hierarchy1"/>
    <dgm:cxn modelId="{80C15113-6790-4B19-B671-686069432554}" type="presParOf" srcId="{C582D4A2-4C20-4BC6-9692-511BFD08313E}" destId="{A9674DC6-A3E2-4905-A089-CDE3F5F77749}" srcOrd="1" destOrd="0" presId="urn:microsoft.com/office/officeart/2005/8/layout/hierarchy1"/>
    <dgm:cxn modelId="{254C5761-15DE-4202-9782-682A6705BBD7}" type="presParOf" srcId="{E4488AE8-4AC4-4241-943E-D8C71784DA08}" destId="{7DFD39DE-8025-4756-B24E-1959922B54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B985C5-45C1-45E5-9798-F7EB974C606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F7461E-5DB0-4718-A7D3-0846A6AC4341}">
      <dgm:prSet/>
      <dgm:spPr/>
      <dgm:t>
        <a:bodyPr/>
        <a:lstStyle/>
        <a:p>
          <a:r>
            <a:rPr lang="uk-UA" dirty="0"/>
            <a:t>Лексичне значення слова. </a:t>
          </a:r>
          <a:r>
            <a:rPr lang="ru-RU" dirty="0" err="1"/>
            <a:t>Лексична</a:t>
          </a:r>
          <a:r>
            <a:rPr lang="ru-RU" dirty="0"/>
            <a:t> </a:t>
          </a:r>
          <a:r>
            <a:rPr lang="ru-RU" dirty="0" err="1"/>
            <a:t>помилка</a:t>
          </a:r>
          <a:r>
            <a:rPr lang="ru-RU" dirty="0"/>
            <a:t>. Слово і контекст; </a:t>
          </a:r>
          <a:r>
            <a:rPr lang="ru-RU" dirty="0" err="1"/>
            <a:t>залежність</a:t>
          </a:r>
          <a:r>
            <a:rPr lang="ru-RU" dirty="0"/>
            <a:t> </a:t>
          </a:r>
          <a:r>
            <a:rPr lang="ru-RU" dirty="0" err="1"/>
            <a:t>значень</a:t>
          </a:r>
          <a:r>
            <a:rPr lang="ru-RU" dirty="0"/>
            <a:t> слова </a:t>
          </a:r>
          <a:r>
            <a:rPr lang="ru-RU" dirty="0" err="1"/>
            <a:t>від</a:t>
          </a:r>
          <a:r>
            <a:rPr lang="ru-RU" dirty="0"/>
            <a:t> контексту. </a:t>
          </a:r>
          <a:r>
            <a:rPr lang="uk-UA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Порушення лексичної норми. </a:t>
          </a:r>
          <a:endParaRPr lang="en-US" dirty="0"/>
        </a:p>
      </dgm:t>
    </dgm:pt>
    <dgm:pt modelId="{A42B8672-5DDA-40CA-8A4F-A2AB122C55DF}" type="parTrans" cxnId="{A2424CD7-6397-483F-9196-D27B7FFFEF8E}">
      <dgm:prSet/>
      <dgm:spPr/>
      <dgm:t>
        <a:bodyPr/>
        <a:lstStyle/>
        <a:p>
          <a:endParaRPr lang="en-US"/>
        </a:p>
      </dgm:t>
    </dgm:pt>
    <dgm:pt modelId="{A74D68CC-E930-4B82-B4C3-8581DEDD68FC}" type="sibTrans" cxnId="{A2424CD7-6397-483F-9196-D27B7FFFEF8E}">
      <dgm:prSet/>
      <dgm:spPr/>
      <dgm:t>
        <a:bodyPr/>
        <a:lstStyle/>
        <a:p>
          <a:endParaRPr lang="en-US"/>
        </a:p>
      </dgm:t>
    </dgm:pt>
    <dgm:pt modelId="{FCF28E2B-E168-4482-9ACA-2348FE37B55E}">
      <dgm:prSet/>
      <dgm:spPr/>
      <dgm:t>
        <a:bodyPr/>
        <a:lstStyle/>
        <a:p>
          <a:r>
            <a:rPr lang="uk-UA" dirty="0"/>
            <a:t>Лексична норма? Норм!</a:t>
          </a:r>
          <a:endParaRPr lang="en-US" dirty="0"/>
        </a:p>
      </dgm:t>
    </dgm:pt>
    <dgm:pt modelId="{A8D9A658-2D76-488B-8CB0-3169FD35A03A}" type="parTrans" cxnId="{44656349-4C93-4E34-AB76-C3800A0C83E7}">
      <dgm:prSet/>
      <dgm:spPr/>
      <dgm:t>
        <a:bodyPr/>
        <a:lstStyle/>
        <a:p>
          <a:endParaRPr lang="en-US"/>
        </a:p>
      </dgm:t>
    </dgm:pt>
    <dgm:pt modelId="{96666EA6-CCEF-429E-98D3-4ECD6EEBF9A2}" type="sibTrans" cxnId="{44656349-4C93-4E34-AB76-C3800A0C83E7}">
      <dgm:prSet/>
      <dgm:spPr/>
      <dgm:t>
        <a:bodyPr/>
        <a:lstStyle/>
        <a:p>
          <a:endParaRPr lang="en-US"/>
        </a:p>
      </dgm:t>
    </dgm:pt>
    <dgm:pt modelId="{FEB134C5-9759-41F8-8D17-5EC5BCDA7F1A}" type="pres">
      <dgm:prSet presAssocID="{A5B985C5-45C1-45E5-9798-F7EB974C60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A92731-67D5-4806-9247-D4EEA95D0D73}" type="pres">
      <dgm:prSet presAssocID="{9DF7461E-5DB0-4718-A7D3-0846A6AC4341}" presName="hierRoot1" presStyleCnt="0"/>
      <dgm:spPr/>
    </dgm:pt>
    <dgm:pt modelId="{AF7E3AA9-FBA3-476C-A995-03DC161C3EF4}" type="pres">
      <dgm:prSet presAssocID="{9DF7461E-5DB0-4718-A7D3-0846A6AC4341}" presName="composite" presStyleCnt="0"/>
      <dgm:spPr/>
    </dgm:pt>
    <dgm:pt modelId="{0C25ED9E-0A6D-4D64-8C1C-9CC0C58D9BD5}" type="pres">
      <dgm:prSet presAssocID="{9DF7461E-5DB0-4718-A7D3-0846A6AC4341}" presName="background" presStyleLbl="node0" presStyleIdx="0" presStyleCnt="2"/>
      <dgm:spPr/>
    </dgm:pt>
    <dgm:pt modelId="{F99CCC8B-AAC9-4868-B3AA-547F7857C903}" type="pres">
      <dgm:prSet presAssocID="{9DF7461E-5DB0-4718-A7D3-0846A6AC4341}" presName="text" presStyleLbl="fgAcc0" presStyleIdx="0" presStyleCnt="2">
        <dgm:presLayoutVars>
          <dgm:chPref val="3"/>
        </dgm:presLayoutVars>
      </dgm:prSet>
      <dgm:spPr/>
    </dgm:pt>
    <dgm:pt modelId="{D8875D5F-02EA-4285-B32A-92CC42DC0676}" type="pres">
      <dgm:prSet presAssocID="{9DF7461E-5DB0-4718-A7D3-0846A6AC4341}" presName="hierChild2" presStyleCnt="0"/>
      <dgm:spPr/>
    </dgm:pt>
    <dgm:pt modelId="{E4488AE8-4AC4-4241-943E-D8C71784DA08}" type="pres">
      <dgm:prSet presAssocID="{FCF28E2B-E168-4482-9ACA-2348FE37B55E}" presName="hierRoot1" presStyleCnt="0"/>
      <dgm:spPr/>
    </dgm:pt>
    <dgm:pt modelId="{C582D4A2-4C20-4BC6-9692-511BFD08313E}" type="pres">
      <dgm:prSet presAssocID="{FCF28E2B-E168-4482-9ACA-2348FE37B55E}" presName="composite" presStyleCnt="0"/>
      <dgm:spPr/>
    </dgm:pt>
    <dgm:pt modelId="{EB0BA2D0-604F-4239-B87F-BC2C93CCE680}" type="pres">
      <dgm:prSet presAssocID="{FCF28E2B-E168-4482-9ACA-2348FE37B55E}" presName="background" presStyleLbl="node0" presStyleIdx="1" presStyleCnt="2"/>
      <dgm:spPr/>
    </dgm:pt>
    <dgm:pt modelId="{A9674DC6-A3E2-4905-A089-CDE3F5F77749}" type="pres">
      <dgm:prSet presAssocID="{FCF28E2B-E168-4482-9ACA-2348FE37B55E}" presName="text" presStyleLbl="fgAcc0" presStyleIdx="1" presStyleCnt="2">
        <dgm:presLayoutVars>
          <dgm:chPref val="3"/>
        </dgm:presLayoutVars>
      </dgm:prSet>
      <dgm:spPr/>
    </dgm:pt>
    <dgm:pt modelId="{7DFD39DE-8025-4756-B24E-1959922B544A}" type="pres">
      <dgm:prSet presAssocID="{FCF28E2B-E168-4482-9ACA-2348FE37B55E}" presName="hierChild2" presStyleCnt="0"/>
      <dgm:spPr/>
    </dgm:pt>
  </dgm:ptLst>
  <dgm:cxnLst>
    <dgm:cxn modelId="{44656349-4C93-4E34-AB76-C3800A0C83E7}" srcId="{A5B985C5-45C1-45E5-9798-F7EB974C6061}" destId="{FCF28E2B-E168-4482-9ACA-2348FE37B55E}" srcOrd="1" destOrd="0" parTransId="{A8D9A658-2D76-488B-8CB0-3169FD35A03A}" sibTransId="{96666EA6-CCEF-429E-98D3-4ECD6EEBF9A2}"/>
    <dgm:cxn modelId="{2CC43180-1F5B-4D5B-9D06-B593D91874ED}" type="presOf" srcId="{FCF28E2B-E168-4482-9ACA-2348FE37B55E}" destId="{A9674DC6-A3E2-4905-A089-CDE3F5F77749}" srcOrd="0" destOrd="0" presId="urn:microsoft.com/office/officeart/2005/8/layout/hierarchy1"/>
    <dgm:cxn modelId="{F947CC9D-DA36-479B-9E91-A42D479E6B5F}" type="presOf" srcId="{A5B985C5-45C1-45E5-9798-F7EB974C6061}" destId="{FEB134C5-9759-41F8-8D17-5EC5BCDA7F1A}" srcOrd="0" destOrd="0" presId="urn:microsoft.com/office/officeart/2005/8/layout/hierarchy1"/>
    <dgm:cxn modelId="{A2424CD7-6397-483F-9196-D27B7FFFEF8E}" srcId="{A5B985C5-45C1-45E5-9798-F7EB974C6061}" destId="{9DF7461E-5DB0-4718-A7D3-0846A6AC4341}" srcOrd="0" destOrd="0" parTransId="{A42B8672-5DDA-40CA-8A4F-A2AB122C55DF}" sibTransId="{A74D68CC-E930-4B82-B4C3-8581DEDD68FC}"/>
    <dgm:cxn modelId="{D6A7D5E5-804E-4846-9CC3-448D63C39960}" type="presOf" srcId="{9DF7461E-5DB0-4718-A7D3-0846A6AC4341}" destId="{F99CCC8B-AAC9-4868-B3AA-547F7857C903}" srcOrd="0" destOrd="0" presId="urn:microsoft.com/office/officeart/2005/8/layout/hierarchy1"/>
    <dgm:cxn modelId="{31FCFDED-D3D6-4BCE-9C84-4DD8C6E7E88D}" type="presParOf" srcId="{FEB134C5-9759-41F8-8D17-5EC5BCDA7F1A}" destId="{05A92731-67D5-4806-9247-D4EEA95D0D73}" srcOrd="0" destOrd="0" presId="urn:microsoft.com/office/officeart/2005/8/layout/hierarchy1"/>
    <dgm:cxn modelId="{42FEFDE8-8CF3-46FE-A262-7568B1545C20}" type="presParOf" srcId="{05A92731-67D5-4806-9247-D4EEA95D0D73}" destId="{AF7E3AA9-FBA3-476C-A995-03DC161C3EF4}" srcOrd="0" destOrd="0" presId="urn:microsoft.com/office/officeart/2005/8/layout/hierarchy1"/>
    <dgm:cxn modelId="{711EB41A-5E6E-4705-B9AD-4E65545B8845}" type="presParOf" srcId="{AF7E3AA9-FBA3-476C-A995-03DC161C3EF4}" destId="{0C25ED9E-0A6D-4D64-8C1C-9CC0C58D9BD5}" srcOrd="0" destOrd="0" presId="urn:microsoft.com/office/officeart/2005/8/layout/hierarchy1"/>
    <dgm:cxn modelId="{0108568C-02B7-4CA7-8CF6-A28591F8E0F0}" type="presParOf" srcId="{AF7E3AA9-FBA3-476C-A995-03DC161C3EF4}" destId="{F99CCC8B-AAC9-4868-B3AA-547F7857C903}" srcOrd="1" destOrd="0" presId="urn:microsoft.com/office/officeart/2005/8/layout/hierarchy1"/>
    <dgm:cxn modelId="{EC564234-3089-43F4-B8A9-1B1E13ABB8B2}" type="presParOf" srcId="{05A92731-67D5-4806-9247-D4EEA95D0D73}" destId="{D8875D5F-02EA-4285-B32A-92CC42DC0676}" srcOrd="1" destOrd="0" presId="urn:microsoft.com/office/officeart/2005/8/layout/hierarchy1"/>
    <dgm:cxn modelId="{10A87CC0-025D-43BF-885F-96014962C801}" type="presParOf" srcId="{FEB134C5-9759-41F8-8D17-5EC5BCDA7F1A}" destId="{E4488AE8-4AC4-4241-943E-D8C71784DA08}" srcOrd="1" destOrd="0" presId="urn:microsoft.com/office/officeart/2005/8/layout/hierarchy1"/>
    <dgm:cxn modelId="{5502542C-83E7-4DA6-9A1E-09CC6FCA055D}" type="presParOf" srcId="{E4488AE8-4AC4-4241-943E-D8C71784DA08}" destId="{C582D4A2-4C20-4BC6-9692-511BFD08313E}" srcOrd="0" destOrd="0" presId="urn:microsoft.com/office/officeart/2005/8/layout/hierarchy1"/>
    <dgm:cxn modelId="{B15D8CC8-152A-4D6D-AB63-93B0148EF064}" type="presParOf" srcId="{C582D4A2-4C20-4BC6-9692-511BFD08313E}" destId="{EB0BA2D0-604F-4239-B87F-BC2C93CCE680}" srcOrd="0" destOrd="0" presId="urn:microsoft.com/office/officeart/2005/8/layout/hierarchy1"/>
    <dgm:cxn modelId="{80C15113-6790-4B19-B671-686069432554}" type="presParOf" srcId="{C582D4A2-4C20-4BC6-9692-511BFD08313E}" destId="{A9674DC6-A3E2-4905-A089-CDE3F5F77749}" srcOrd="1" destOrd="0" presId="urn:microsoft.com/office/officeart/2005/8/layout/hierarchy1"/>
    <dgm:cxn modelId="{254C5761-15DE-4202-9782-682A6705BBD7}" type="presParOf" srcId="{E4488AE8-4AC4-4241-943E-D8C71784DA08}" destId="{7DFD39DE-8025-4756-B24E-1959922B54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B985C5-45C1-45E5-9798-F7EB974C606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F7461E-5DB0-4718-A7D3-0846A6AC4341}">
      <dgm:prSet custT="1"/>
      <dgm:spPr/>
      <dgm:t>
        <a:bodyPr/>
        <a:lstStyle/>
        <a:p>
          <a:r>
            <a:rPr lang="uk-UA" sz="2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РМ Аудіювання (слухання-розуміння) текстів діалогічного й монологічного характеру різних стилів, типів і жанрів мовлення. Різновиди аудіювання (ознайомлювальне, </a:t>
          </a:r>
          <a:r>
            <a:rPr lang="uk-UA" sz="28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вивчальне</a:t>
          </a:r>
          <a:r>
            <a:rPr lang="uk-UA" sz="28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, критичне). Навчальне аудіювання.</a:t>
          </a:r>
          <a:endParaRPr lang="en-US" sz="2800" dirty="0"/>
        </a:p>
      </dgm:t>
    </dgm:pt>
    <dgm:pt modelId="{A42B8672-5DDA-40CA-8A4F-A2AB122C55DF}" type="parTrans" cxnId="{A2424CD7-6397-483F-9196-D27B7FFFEF8E}">
      <dgm:prSet/>
      <dgm:spPr/>
      <dgm:t>
        <a:bodyPr/>
        <a:lstStyle/>
        <a:p>
          <a:endParaRPr lang="en-US"/>
        </a:p>
      </dgm:t>
    </dgm:pt>
    <dgm:pt modelId="{A74D68CC-E930-4B82-B4C3-8581DEDD68FC}" type="sibTrans" cxnId="{A2424CD7-6397-483F-9196-D27B7FFFEF8E}">
      <dgm:prSet/>
      <dgm:spPr/>
      <dgm:t>
        <a:bodyPr/>
        <a:lstStyle/>
        <a:p>
          <a:endParaRPr lang="en-US"/>
        </a:p>
      </dgm:t>
    </dgm:pt>
    <dgm:pt modelId="{FCF28E2B-E168-4482-9ACA-2348FE37B55E}">
      <dgm:prSet/>
      <dgm:spPr/>
      <dgm:t>
        <a:bodyPr/>
        <a:lstStyle/>
        <a:p>
          <a:r>
            <a:rPr lang="uk-UA" dirty="0"/>
            <a:t>Слухати не значить чути!</a:t>
          </a:r>
        </a:p>
        <a:p>
          <a:r>
            <a:rPr lang="uk-UA" dirty="0"/>
            <a:t>Учися вухами!</a:t>
          </a:r>
          <a:endParaRPr lang="en-US" dirty="0"/>
        </a:p>
      </dgm:t>
    </dgm:pt>
    <dgm:pt modelId="{A8D9A658-2D76-488B-8CB0-3169FD35A03A}" type="parTrans" cxnId="{44656349-4C93-4E34-AB76-C3800A0C83E7}">
      <dgm:prSet/>
      <dgm:spPr/>
      <dgm:t>
        <a:bodyPr/>
        <a:lstStyle/>
        <a:p>
          <a:endParaRPr lang="en-US"/>
        </a:p>
      </dgm:t>
    </dgm:pt>
    <dgm:pt modelId="{96666EA6-CCEF-429E-98D3-4ECD6EEBF9A2}" type="sibTrans" cxnId="{44656349-4C93-4E34-AB76-C3800A0C83E7}">
      <dgm:prSet/>
      <dgm:spPr/>
      <dgm:t>
        <a:bodyPr/>
        <a:lstStyle/>
        <a:p>
          <a:endParaRPr lang="en-US"/>
        </a:p>
      </dgm:t>
    </dgm:pt>
    <dgm:pt modelId="{FEB134C5-9759-41F8-8D17-5EC5BCDA7F1A}" type="pres">
      <dgm:prSet presAssocID="{A5B985C5-45C1-45E5-9798-F7EB974C60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A92731-67D5-4806-9247-D4EEA95D0D73}" type="pres">
      <dgm:prSet presAssocID="{9DF7461E-5DB0-4718-A7D3-0846A6AC4341}" presName="hierRoot1" presStyleCnt="0"/>
      <dgm:spPr/>
    </dgm:pt>
    <dgm:pt modelId="{AF7E3AA9-FBA3-476C-A995-03DC161C3EF4}" type="pres">
      <dgm:prSet presAssocID="{9DF7461E-5DB0-4718-A7D3-0846A6AC4341}" presName="composite" presStyleCnt="0"/>
      <dgm:spPr/>
    </dgm:pt>
    <dgm:pt modelId="{0C25ED9E-0A6D-4D64-8C1C-9CC0C58D9BD5}" type="pres">
      <dgm:prSet presAssocID="{9DF7461E-5DB0-4718-A7D3-0846A6AC4341}" presName="background" presStyleLbl="node0" presStyleIdx="0" presStyleCnt="2"/>
      <dgm:spPr/>
    </dgm:pt>
    <dgm:pt modelId="{F99CCC8B-AAC9-4868-B3AA-547F7857C903}" type="pres">
      <dgm:prSet presAssocID="{9DF7461E-5DB0-4718-A7D3-0846A6AC4341}" presName="text" presStyleLbl="fgAcc0" presStyleIdx="0" presStyleCnt="2" custScaleX="114079" custScaleY="123952">
        <dgm:presLayoutVars>
          <dgm:chPref val="3"/>
        </dgm:presLayoutVars>
      </dgm:prSet>
      <dgm:spPr/>
    </dgm:pt>
    <dgm:pt modelId="{D8875D5F-02EA-4285-B32A-92CC42DC0676}" type="pres">
      <dgm:prSet presAssocID="{9DF7461E-5DB0-4718-A7D3-0846A6AC4341}" presName="hierChild2" presStyleCnt="0"/>
      <dgm:spPr/>
    </dgm:pt>
    <dgm:pt modelId="{E4488AE8-4AC4-4241-943E-D8C71784DA08}" type="pres">
      <dgm:prSet presAssocID="{FCF28E2B-E168-4482-9ACA-2348FE37B55E}" presName="hierRoot1" presStyleCnt="0"/>
      <dgm:spPr/>
    </dgm:pt>
    <dgm:pt modelId="{C582D4A2-4C20-4BC6-9692-511BFD08313E}" type="pres">
      <dgm:prSet presAssocID="{FCF28E2B-E168-4482-9ACA-2348FE37B55E}" presName="composite" presStyleCnt="0"/>
      <dgm:spPr/>
    </dgm:pt>
    <dgm:pt modelId="{EB0BA2D0-604F-4239-B87F-BC2C93CCE680}" type="pres">
      <dgm:prSet presAssocID="{FCF28E2B-E168-4482-9ACA-2348FE37B55E}" presName="background" presStyleLbl="node0" presStyleIdx="1" presStyleCnt="2"/>
      <dgm:spPr/>
    </dgm:pt>
    <dgm:pt modelId="{A9674DC6-A3E2-4905-A089-CDE3F5F77749}" type="pres">
      <dgm:prSet presAssocID="{FCF28E2B-E168-4482-9ACA-2348FE37B55E}" presName="text" presStyleLbl="fgAcc0" presStyleIdx="1" presStyleCnt="2">
        <dgm:presLayoutVars>
          <dgm:chPref val="3"/>
        </dgm:presLayoutVars>
      </dgm:prSet>
      <dgm:spPr/>
    </dgm:pt>
    <dgm:pt modelId="{7DFD39DE-8025-4756-B24E-1959922B544A}" type="pres">
      <dgm:prSet presAssocID="{FCF28E2B-E168-4482-9ACA-2348FE37B55E}" presName="hierChild2" presStyleCnt="0"/>
      <dgm:spPr/>
    </dgm:pt>
  </dgm:ptLst>
  <dgm:cxnLst>
    <dgm:cxn modelId="{44656349-4C93-4E34-AB76-C3800A0C83E7}" srcId="{A5B985C5-45C1-45E5-9798-F7EB974C6061}" destId="{FCF28E2B-E168-4482-9ACA-2348FE37B55E}" srcOrd="1" destOrd="0" parTransId="{A8D9A658-2D76-488B-8CB0-3169FD35A03A}" sibTransId="{96666EA6-CCEF-429E-98D3-4ECD6EEBF9A2}"/>
    <dgm:cxn modelId="{2CC43180-1F5B-4D5B-9D06-B593D91874ED}" type="presOf" srcId="{FCF28E2B-E168-4482-9ACA-2348FE37B55E}" destId="{A9674DC6-A3E2-4905-A089-CDE3F5F77749}" srcOrd="0" destOrd="0" presId="urn:microsoft.com/office/officeart/2005/8/layout/hierarchy1"/>
    <dgm:cxn modelId="{F947CC9D-DA36-479B-9E91-A42D479E6B5F}" type="presOf" srcId="{A5B985C5-45C1-45E5-9798-F7EB974C6061}" destId="{FEB134C5-9759-41F8-8D17-5EC5BCDA7F1A}" srcOrd="0" destOrd="0" presId="urn:microsoft.com/office/officeart/2005/8/layout/hierarchy1"/>
    <dgm:cxn modelId="{A2424CD7-6397-483F-9196-D27B7FFFEF8E}" srcId="{A5B985C5-45C1-45E5-9798-F7EB974C6061}" destId="{9DF7461E-5DB0-4718-A7D3-0846A6AC4341}" srcOrd="0" destOrd="0" parTransId="{A42B8672-5DDA-40CA-8A4F-A2AB122C55DF}" sibTransId="{A74D68CC-E930-4B82-B4C3-8581DEDD68FC}"/>
    <dgm:cxn modelId="{D6A7D5E5-804E-4846-9CC3-448D63C39960}" type="presOf" srcId="{9DF7461E-5DB0-4718-A7D3-0846A6AC4341}" destId="{F99CCC8B-AAC9-4868-B3AA-547F7857C903}" srcOrd="0" destOrd="0" presId="urn:microsoft.com/office/officeart/2005/8/layout/hierarchy1"/>
    <dgm:cxn modelId="{31FCFDED-D3D6-4BCE-9C84-4DD8C6E7E88D}" type="presParOf" srcId="{FEB134C5-9759-41F8-8D17-5EC5BCDA7F1A}" destId="{05A92731-67D5-4806-9247-D4EEA95D0D73}" srcOrd="0" destOrd="0" presId="urn:microsoft.com/office/officeart/2005/8/layout/hierarchy1"/>
    <dgm:cxn modelId="{42FEFDE8-8CF3-46FE-A262-7568B1545C20}" type="presParOf" srcId="{05A92731-67D5-4806-9247-D4EEA95D0D73}" destId="{AF7E3AA9-FBA3-476C-A995-03DC161C3EF4}" srcOrd="0" destOrd="0" presId="urn:microsoft.com/office/officeart/2005/8/layout/hierarchy1"/>
    <dgm:cxn modelId="{711EB41A-5E6E-4705-B9AD-4E65545B8845}" type="presParOf" srcId="{AF7E3AA9-FBA3-476C-A995-03DC161C3EF4}" destId="{0C25ED9E-0A6D-4D64-8C1C-9CC0C58D9BD5}" srcOrd="0" destOrd="0" presId="urn:microsoft.com/office/officeart/2005/8/layout/hierarchy1"/>
    <dgm:cxn modelId="{0108568C-02B7-4CA7-8CF6-A28591F8E0F0}" type="presParOf" srcId="{AF7E3AA9-FBA3-476C-A995-03DC161C3EF4}" destId="{F99CCC8B-AAC9-4868-B3AA-547F7857C903}" srcOrd="1" destOrd="0" presId="urn:microsoft.com/office/officeart/2005/8/layout/hierarchy1"/>
    <dgm:cxn modelId="{EC564234-3089-43F4-B8A9-1B1E13ABB8B2}" type="presParOf" srcId="{05A92731-67D5-4806-9247-D4EEA95D0D73}" destId="{D8875D5F-02EA-4285-B32A-92CC42DC0676}" srcOrd="1" destOrd="0" presId="urn:microsoft.com/office/officeart/2005/8/layout/hierarchy1"/>
    <dgm:cxn modelId="{10A87CC0-025D-43BF-885F-96014962C801}" type="presParOf" srcId="{FEB134C5-9759-41F8-8D17-5EC5BCDA7F1A}" destId="{E4488AE8-4AC4-4241-943E-D8C71784DA08}" srcOrd="1" destOrd="0" presId="urn:microsoft.com/office/officeart/2005/8/layout/hierarchy1"/>
    <dgm:cxn modelId="{5502542C-83E7-4DA6-9A1E-09CC6FCA055D}" type="presParOf" srcId="{E4488AE8-4AC4-4241-943E-D8C71784DA08}" destId="{C582D4A2-4C20-4BC6-9692-511BFD08313E}" srcOrd="0" destOrd="0" presId="urn:microsoft.com/office/officeart/2005/8/layout/hierarchy1"/>
    <dgm:cxn modelId="{B15D8CC8-152A-4D6D-AB63-93B0148EF064}" type="presParOf" srcId="{C582D4A2-4C20-4BC6-9692-511BFD08313E}" destId="{EB0BA2D0-604F-4239-B87F-BC2C93CCE680}" srcOrd="0" destOrd="0" presId="urn:microsoft.com/office/officeart/2005/8/layout/hierarchy1"/>
    <dgm:cxn modelId="{80C15113-6790-4B19-B671-686069432554}" type="presParOf" srcId="{C582D4A2-4C20-4BC6-9692-511BFD08313E}" destId="{A9674DC6-A3E2-4905-A089-CDE3F5F77749}" srcOrd="1" destOrd="0" presId="urn:microsoft.com/office/officeart/2005/8/layout/hierarchy1"/>
    <dgm:cxn modelId="{254C5761-15DE-4202-9782-682A6705BBD7}" type="presParOf" srcId="{E4488AE8-4AC4-4241-943E-D8C71784DA08}" destId="{7DFD39DE-8025-4756-B24E-1959922B54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B985C5-45C1-45E5-9798-F7EB974C606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F7461E-5DB0-4718-A7D3-0846A6AC4341}">
      <dgm:prSet/>
      <dgm:spPr/>
      <dgm:t>
        <a:bodyPr/>
        <a:lstStyle/>
        <a:p>
          <a:r>
            <a:rPr lang="uk-UA" b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Усний  переказ тексту публіцистичного стилю з творчим завданням.</a:t>
          </a:r>
          <a:endParaRPr lang="en-US" dirty="0"/>
        </a:p>
      </dgm:t>
    </dgm:pt>
    <dgm:pt modelId="{A42B8672-5DDA-40CA-8A4F-A2AB122C55DF}" type="parTrans" cxnId="{A2424CD7-6397-483F-9196-D27B7FFFEF8E}">
      <dgm:prSet/>
      <dgm:spPr/>
      <dgm:t>
        <a:bodyPr/>
        <a:lstStyle/>
        <a:p>
          <a:endParaRPr lang="en-US"/>
        </a:p>
      </dgm:t>
    </dgm:pt>
    <dgm:pt modelId="{A74D68CC-E930-4B82-B4C3-8581DEDD68FC}" type="sibTrans" cxnId="{A2424CD7-6397-483F-9196-D27B7FFFEF8E}">
      <dgm:prSet/>
      <dgm:spPr/>
      <dgm:t>
        <a:bodyPr/>
        <a:lstStyle/>
        <a:p>
          <a:endParaRPr lang="en-US"/>
        </a:p>
      </dgm:t>
    </dgm:pt>
    <dgm:pt modelId="{FCF28E2B-E168-4482-9ACA-2348FE37B55E}">
      <dgm:prSet/>
      <dgm:spPr/>
      <dgm:t>
        <a:bodyPr/>
        <a:lstStyle/>
        <a:p>
          <a:r>
            <a:rPr lang="ru-RU" b="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1,5 </a:t>
          </a:r>
          <a:r>
            <a:rPr lang="ru-RU" b="0" i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години</a:t>
          </a:r>
          <a:r>
            <a:rPr lang="ru-RU" b="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ru-RU" b="0" i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розмови</a:t>
          </a:r>
          <a:r>
            <a:rPr lang="ru-RU" b="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про </a:t>
          </a:r>
          <a:r>
            <a:rPr lang="ru-RU" b="0" i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щасливий</a:t>
          </a:r>
          <a:r>
            <a:rPr lang="ru-RU" b="0" i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ru-RU" b="0" i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шлюб</a:t>
          </a:r>
          <a:endParaRPr lang="en-US" dirty="0"/>
        </a:p>
      </dgm:t>
    </dgm:pt>
    <dgm:pt modelId="{A8D9A658-2D76-488B-8CB0-3169FD35A03A}" type="parTrans" cxnId="{44656349-4C93-4E34-AB76-C3800A0C83E7}">
      <dgm:prSet/>
      <dgm:spPr/>
      <dgm:t>
        <a:bodyPr/>
        <a:lstStyle/>
        <a:p>
          <a:endParaRPr lang="en-US"/>
        </a:p>
      </dgm:t>
    </dgm:pt>
    <dgm:pt modelId="{96666EA6-CCEF-429E-98D3-4ECD6EEBF9A2}" type="sibTrans" cxnId="{44656349-4C93-4E34-AB76-C3800A0C83E7}">
      <dgm:prSet/>
      <dgm:spPr/>
      <dgm:t>
        <a:bodyPr/>
        <a:lstStyle/>
        <a:p>
          <a:endParaRPr lang="en-US"/>
        </a:p>
      </dgm:t>
    </dgm:pt>
    <dgm:pt modelId="{FEB134C5-9759-41F8-8D17-5EC5BCDA7F1A}" type="pres">
      <dgm:prSet presAssocID="{A5B985C5-45C1-45E5-9798-F7EB974C60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A92731-67D5-4806-9247-D4EEA95D0D73}" type="pres">
      <dgm:prSet presAssocID="{9DF7461E-5DB0-4718-A7D3-0846A6AC4341}" presName="hierRoot1" presStyleCnt="0"/>
      <dgm:spPr/>
    </dgm:pt>
    <dgm:pt modelId="{AF7E3AA9-FBA3-476C-A995-03DC161C3EF4}" type="pres">
      <dgm:prSet presAssocID="{9DF7461E-5DB0-4718-A7D3-0846A6AC4341}" presName="composite" presStyleCnt="0"/>
      <dgm:spPr/>
    </dgm:pt>
    <dgm:pt modelId="{0C25ED9E-0A6D-4D64-8C1C-9CC0C58D9BD5}" type="pres">
      <dgm:prSet presAssocID="{9DF7461E-5DB0-4718-A7D3-0846A6AC4341}" presName="background" presStyleLbl="node0" presStyleIdx="0" presStyleCnt="2"/>
      <dgm:spPr/>
    </dgm:pt>
    <dgm:pt modelId="{F99CCC8B-AAC9-4868-B3AA-547F7857C903}" type="pres">
      <dgm:prSet presAssocID="{9DF7461E-5DB0-4718-A7D3-0846A6AC4341}" presName="text" presStyleLbl="fgAcc0" presStyleIdx="0" presStyleCnt="2">
        <dgm:presLayoutVars>
          <dgm:chPref val="3"/>
        </dgm:presLayoutVars>
      </dgm:prSet>
      <dgm:spPr/>
    </dgm:pt>
    <dgm:pt modelId="{D8875D5F-02EA-4285-B32A-92CC42DC0676}" type="pres">
      <dgm:prSet presAssocID="{9DF7461E-5DB0-4718-A7D3-0846A6AC4341}" presName="hierChild2" presStyleCnt="0"/>
      <dgm:spPr/>
    </dgm:pt>
    <dgm:pt modelId="{E4488AE8-4AC4-4241-943E-D8C71784DA08}" type="pres">
      <dgm:prSet presAssocID="{FCF28E2B-E168-4482-9ACA-2348FE37B55E}" presName="hierRoot1" presStyleCnt="0"/>
      <dgm:spPr/>
    </dgm:pt>
    <dgm:pt modelId="{C582D4A2-4C20-4BC6-9692-511BFD08313E}" type="pres">
      <dgm:prSet presAssocID="{FCF28E2B-E168-4482-9ACA-2348FE37B55E}" presName="composite" presStyleCnt="0"/>
      <dgm:spPr/>
    </dgm:pt>
    <dgm:pt modelId="{EB0BA2D0-604F-4239-B87F-BC2C93CCE680}" type="pres">
      <dgm:prSet presAssocID="{FCF28E2B-E168-4482-9ACA-2348FE37B55E}" presName="background" presStyleLbl="node0" presStyleIdx="1" presStyleCnt="2"/>
      <dgm:spPr/>
    </dgm:pt>
    <dgm:pt modelId="{A9674DC6-A3E2-4905-A089-CDE3F5F77749}" type="pres">
      <dgm:prSet presAssocID="{FCF28E2B-E168-4482-9ACA-2348FE37B55E}" presName="text" presStyleLbl="fgAcc0" presStyleIdx="1" presStyleCnt="2">
        <dgm:presLayoutVars>
          <dgm:chPref val="3"/>
        </dgm:presLayoutVars>
      </dgm:prSet>
      <dgm:spPr/>
    </dgm:pt>
    <dgm:pt modelId="{7DFD39DE-8025-4756-B24E-1959922B544A}" type="pres">
      <dgm:prSet presAssocID="{FCF28E2B-E168-4482-9ACA-2348FE37B55E}" presName="hierChild2" presStyleCnt="0"/>
      <dgm:spPr/>
    </dgm:pt>
  </dgm:ptLst>
  <dgm:cxnLst>
    <dgm:cxn modelId="{44656349-4C93-4E34-AB76-C3800A0C83E7}" srcId="{A5B985C5-45C1-45E5-9798-F7EB974C6061}" destId="{FCF28E2B-E168-4482-9ACA-2348FE37B55E}" srcOrd="1" destOrd="0" parTransId="{A8D9A658-2D76-488B-8CB0-3169FD35A03A}" sibTransId="{96666EA6-CCEF-429E-98D3-4ECD6EEBF9A2}"/>
    <dgm:cxn modelId="{2CC43180-1F5B-4D5B-9D06-B593D91874ED}" type="presOf" srcId="{FCF28E2B-E168-4482-9ACA-2348FE37B55E}" destId="{A9674DC6-A3E2-4905-A089-CDE3F5F77749}" srcOrd="0" destOrd="0" presId="urn:microsoft.com/office/officeart/2005/8/layout/hierarchy1"/>
    <dgm:cxn modelId="{F947CC9D-DA36-479B-9E91-A42D479E6B5F}" type="presOf" srcId="{A5B985C5-45C1-45E5-9798-F7EB974C6061}" destId="{FEB134C5-9759-41F8-8D17-5EC5BCDA7F1A}" srcOrd="0" destOrd="0" presId="urn:microsoft.com/office/officeart/2005/8/layout/hierarchy1"/>
    <dgm:cxn modelId="{A2424CD7-6397-483F-9196-D27B7FFFEF8E}" srcId="{A5B985C5-45C1-45E5-9798-F7EB974C6061}" destId="{9DF7461E-5DB0-4718-A7D3-0846A6AC4341}" srcOrd="0" destOrd="0" parTransId="{A42B8672-5DDA-40CA-8A4F-A2AB122C55DF}" sibTransId="{A74D68CC-E930-4B82-B4C3-8581DEDD68FC}"/>
    <dgm:cxn modelId="{D6A7D5E5-804E-4846-9CC3-448D63C39960}" type="presOf" srcId="{9DF7461E-5DB0-4718-A7D3-0846A6AC4341}" destId="{F99CCC8B-AAC9-4868-B3AA-547F7857C903}" srcOrd="0" destOrd="0" presId="urn:microsoft.com/office/officeart/2005/8/layout/hierarchy1"/>
    <dgm:cxn modelId="{31FCFDED-D3D6-4BCE-9C84-4DD8C6E7E88D}" type="presParOf" srcId="{FEB134C5-9759-41F8-8D17-5EC5BCDA7F1A}" destId="{05A92731-67D5-4806-9247-D4EEA95D0D73}" srcOrd="0" destOrd="0" presId="urn:microsoft.com/office/officeart/2005/8/layout/hierarchy1"/>
    <dgm:cxn modelId="{42FEFDE8-8CF3-46FE-A262-7568B1545C20}" type="presParOf" srcId="{05A92731-67D5-4806-9247-D4EEA95D0D73}" destId="{AF7E3AA9-FBA3-476C-A995-03DC161C3EF4}" srcOrd="0" destOrd="0" presId="urn:microsoft.com/office/officeart/2005/8/layout/hierarchy1"/>
    <dgm:cxn modelId="{711EB41A-5E6E-4705-B9AD-4E65545B8845}" type="presParOf" srcId="{AF7E3AA9-FBA3-476C-A995-03DC161C3EF4}" destId="{0C25ED9E-0A6D-4D64-8C1C-9CC0C58D9BD5}" srcOrd="0" destOrd="0" presId="urn:microsoft.com/office/officeart/2005/8/layout/hierarchy1"/>
    <dgm:cxn modelId="{0108568C-02B7-4CA7-8CF6-A28591F8E0F0}" type="presParOf" srcId="{AF7E3AA9-FBA3-476C-A995-03DC161C3EF4}" destId="{F99CCC8B-AAC9-4868-B3AA-547F7857C903}" srcOrd="1" destOrd="0" presId="urn:microsoft.com/office/officeart/2005/8/layout/hierarchy1"/>
    <dgm:cxn modelId="{EC564234-3089-43F4-B8A9-1B1E13ABB8B2}" type="presParOf" srcId="{05A92731-67D5-4806-9247-D4EEA95D0D73}" destId="{D8875D5F-02EA-4285-B32A-92CC42DC0676}" srcOrd="1" destOrd="0" presId="urn:microsoft.com/office/officeart/2005/8/layout/hierarchy1"/>
    <dgm:cxn modelId="{10A87CC0-025D-43BF-885F-96014962C801}" type="presParOf" srcId="{FEB134C5-9759-41F8-8D17-5EC5BCDA7F1A}" destId="{E4488AE8-4AC4-4241-943E-D8C71784DA08}" srcOrd="1" destOrd="0" presId="urn:microsoft.com/office/officeart/2005/8/layout/hierarchy1"/>
    <dgm:cxn modelId="{5502542C-83E7-4DA6-9A1E-09CC6FCA055D}" type="presParOf" srcId="{E4488AE8-4AC4-4241-943E-D8C71784DA08}" destId="{C582D4A2-4C20-4BC6-9692-511BFD08313E}" srcOrd="0" destOrd="0" presId="urn:microsoft.com/office/officeart/2005/8/layout/hierarchy1"/>
    <dgm:cxn modelId="{B15D8CC8-152A-4D6D-AB63-93B0148EF064}" type="presParOf" srcId="{C582D4A2-4C20-4BC6-9692-511BFD08313E}" destId="{EB0BA2D0-604F-4239-B87F-BC2C93CCE680}" srcOrd="0" destOrd="0" presId="urn:microsoft.com/office/officeart/2005/8/layout/hierarchy1"/>
    <dgm:cxn modelId="{80C15113-6790-4B19-B671-686069432554}" type="presParOf" srcId="{C582D4A2-4C20-4BC6-9692-511BFD08313E}" destId="{A9674DC6-A3E2-4905-A089-CDE3F5F77749}" srcOrd="1" destOrd="0" presId="urn:microsoft.com/office/officeart/2005/8/layout/hierarchy1"/>
    <dgm:cxn modelId="{254C5761-15DE-4202-9782-682A6705BBD7}" type="presParOf" srcId="{E4488AE8-4AC4-4241-943E-D8C71784DA08}" destId="{7DFD39DE-8025-4756-B24E-1959922B54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67B919-7698-4529-A66B-8C0815B7C10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674105-09CF-4AFA-A8CC-7F3CBF3474F8}">
      <dgm:prSet/>
      <dgm:spPr/>
      <dgm:t>
        <a:bodyPr/>
        <a:lstStyle/>
        <a:p>
          <a:r>
            <a:rPr lang="uk-UA" dirty="0"/>
            <a:t>Пояснює\навчає</a:t>
          </a:r>
          <a:endParaRPr lang="en-US" dirty="0"/>
        </a:p>
      </dgm:t>
    </dgm:pt>
    <dgm:pt modelId="{1A5AB94F-89A3-4F14-85D4-EF4227356A44}" type="parTrans" cxnId="{92A5FA6F-4CC5-4F98-BAFD-36EB759DDA85}">
      <dgm:prSet/>
      <dgm:spPr/>
      <dgm:t>
        <a:bodyPr/>
        <a:lstStyle/>
        <a:p>
          <a:endParaRPr lang="en-US"/>
        </a:p>
      </dgm:t>
    </dgm:pt>
    <dgm:pt modelId="{D3682248-554F-4190-A127-F72B606232C5}" type="sibTrans" cxnId="{92A5FA6F-4CC5-4F98-BAFD-36EB759DDA85}">
      <dgm:prSet/>
      <dgm:spPr/>
      <dgm:t>
        <a:bodyPr/>
        <a:lstStyle/>
        <a:p>
          <a:endParaRPr lang="en-US"/>
        </a:p>
      </dgm:t>
    </dgm:pt>
    <dgm:pt modelId="{22B04326-D687-4899-9333-52FF1CC25A23}">
      <dgm:prSet/>
      <dgm:spPr/>
      <dgm:t>
        <a:bodyPr/>
        <a:lstStyle/>
        <a:p>
          <a:r>
            <a:rPr lang="uk-UA" dirty="0"/>
            <a:t>Супроводжує </a:t>
          </a:r>
          <a:r>
            <a:rPr lang="uk-UA" dirty="0" err="1"/>
            <a:t>мисленнєву</a:t>
          </a:r>
          <a:r>
            <a:rPr lang="uk-UA" dirty="0"/>
            <a:t> діяльність</a:t>
          </a:r>
          <a:endParaRPr lang="en-US" dirty="0"/>
        </a:p>
      </dgm:t>
    </dgm:pt>
    <dgm:pt modelId="{D7599E0E-AA1C-4161-AC14-52446AADBA93}" type="parTrans" cxnId="{F9D6682B-FE7D-45A4-9511-B224D0782552}">
      <dgm:prSet/>
      <dgm:spPr/>
      <dgm:t>
        <a:bodyPr/>
        <a:lstStyle/>
        <a:p>
          <a:endParaRPr lang="en-US"/>
        </a:p>
      </dgm:t>
    </dgm:pt>
    <dgm:pt modelId="{3715E407-1C17-48FE-9E50-EBDA1D7169C1}" type="sibTrans" cxnId="{F9D6682B-FE7D-45A4-9511-B224D0782552}">
      <dgm:prSet/>
      <dgm:spPr/>
      <dgm:t>
        <a:bodyPr/>
        <a:lstStyle/>
        <a:p>
          <a:endParaRPr lang="en-US"/>
        </a:p>
      </dgm:t>
    </dgm:pt>
    <dgm:pt modelId="{E8FD33A0-69DE-461E-BAA1-C13AC4BE0D74}">
      <dgm:prSet/>
      <dgm:spPr/>
      <dgm:t>
        <a:bodyPr/>
        <a:lstStyle/>
        <a:p>
          <a:r>
            <a:rPr lang="uk-UA"/>
            <a:t>Спрямовує</a:t>
          </a:r>
          <a:endParaRPr lang="en-US"/>
        </a:p>
      </dgm:t>
    </dgm:pt>
    <dgm:pt modelId="{6CEF243A-9942-4EC2-8BA2-C6545F07D63B}" type="parTrans" cxnId="{D36E87FF-9F37-43C0-B0E3-79FFB50A255E}">
      <dgm:prSet/>
      <dgm:spPr/>
      <dgm:t>
        <a:bodyPr/>
        <a:lstStyle/>
        <a:p>
          <a:endParaRPr lang="en-US"/>
        </a:p>
      </dgm:t>
    </dgm:pt>
    <dgm:pt modelId="{8B9D930A-A742-4828-8998-7C98E4032340}" type="sibTrans" cxnId="{D36E87FF-9F37-43C0-B0E3-79FFB50A255E}">
      <dgm:prSet/>
      <dgm:spPr/>
      <dgm:t>
        <a:bodyPr/>
        <a:lstStyle/>
        <a:p>
          <a:endParaRPr lang="en-US"/>
        </a:p>
      </dgm:t>
    </dgm:pt>
    <dgm:pt modelId="{F9193985-2481-4F6B-8873-DBD9AC0A3807}">
      <dgm:prSet/>
      <dgm:spPr/>
      <dgm:t>
        <a:bodyPr/>
        <a:lstStyle/>
        <a:p>
          <a:r>
            <a:rPr lang="uk-UA"/>
            <a:t>Перевіряє</a:t>
          </a:r>
          <a:endParaRPr lang="en-US"/>
        </a:p>
      </dgm:t>
    </dgm:pt>
    <dgm:pt modelId="{2845A452-7E14-4D0C-8912-E96865249142}" type="parTrans" cxnId="{E1E0D1DD-0AB7-46C8-9611-DE1D521FFBF9}">
      <dgm:prSet/>
      <dgm:spPr/>
      <dgm:t>
        <a:bodyPr/>
        <a:lstStyle/>
        <a:p>
          <a:endParaRPr lang="en-US"/>
        </a:p>
      </dgm:t>
    </dgm:pt>
    <dgm:pt modelId="{E811D299-C96A-4160-9695-8DAE0661113B}" type="sibTrans" cxnId="{E1E0D1DD-0AB7-46C8-9611-DE1D521FFBF9}">
      <dgm:prSet/>
      <dgm:spPr/>
      <dgm:t>
        <a:bodyPr/>
        <a:lstStyle/>
        <a:p>
          <a:endParaRPr lang="en-US"/>
        </a:p>
      </dgm:t>
    </dgm:pt>
    <dgm:pt modelId="{912AB2B8-F191-4297-A630-1D339E6284C4}">
      <dgm:prSet/>
      <dgm:spPr/>
      <dgm:t>
        <a:bodyPr/>
        <a:lstStyle/>
        <a:p>
          <a:r>
            <a:rPr lang="uk-UA"/>
            <a:t>Емоційно налаштовує</a:t>
          </a:r>
          <a:endParaRPr lang="en-US"/>
        </a:p>
      </dgm:t>
    </dgm:pt>
    <dgm:pt modelId="{7977DC46-B373-4C28-97C0-B4C267672016}" type="parTrans" cxnId="{84F08EA7-CF8D-49D3-9F50-DD3BA3E9853F}">
      <dgm:prSet/>
      <dgm:spPr/>
      <dgm:t>
        <a:bodyPr/>
        <a:lstStyle/>
        <a:p>
          <a:endParaRPr lang="en-US"/>
        </a:p>
      </dgm:t>
    </dgm:pt>
    <dgm:pt modelId="{DBEEA7E6-756B-4D78-9CEA-4C8C065224A7}" type="sibTrans" cxnId="{84F08EA7-CF8D-49D3-9F50-DD3BA3E9853F}">
      <dgm:prSet/>
      <dgm:spPr/>
      <dgm:t>
        <a:bodyPr/>
        <a:lstStyle/>
        <a:p>
          <a:endParaRPr lang="en-US"/>
        </a:p>
      </dgm:t>
    </dgm:pt>
    <dgm:pt modelId="{B7E8F32A-FDAA-404C-8857-340F08BEB49F}">
      <dgm:prSet/>
      <dgm:spPr/>
      <dgm:t>
        <a:bodyPr/>
        <a:lstStyle/>
        <a:p>
          <a:r>
            <a:rPr lang="uk-UA"/>
            <a:t>Мотивує</a:t>
          </a:r>
          <a:endParaRPr lang="en-US"/>
        </a:p>
      </dgm:t>
    </dgm:pt>
    <dgm:pt modelId="{C54B67EA-BD4C-436A-B23C-3A16E9FBFD23}" type="parTrans" cxnId="{264E1F07-1D41-4DE0-BB15-50BD48085B96}">
      <dgm:prSet/>
      <dgm:spPr/>
      <dgm:t>
        <a:bodyPr/>
        <a:lstStyle/>
        <a:p>
          <a:endParaRPr lang="en-US"/>
        </a:p>
      </dgm:t>
    </dgm:pt>
    <dgm:pt modelId="{983DE9C8-831D-4627-A59E-704754BF1F22}" type="sibTrans" cxnId="{264E1F07-1D41-4DE0-BB15-50BD48085B96}">
      <dgm:prSet/>
      <dgm:spPr/>
      <dgm:t>
        <a:bodyPr/>
        <a:lstStyle/>
        <a:p>
          <a:endParaRPr lang="en-US"/>
        </a:p>
      </dgm:t>
    </dgm:pt>
    <dgm:pt modelId="{C2814C2D-024D-462B-9782-7E0CACEC6CC5}">
      <dgm:prSet/>
      <dgm:spPr/>
      <dgm:t>
        <a:bodyPr/>
        <a:lstStyle/>
        <a:p>
          <a:r>
            <a:rPr lang="uk-UA"/>
            <a:t>Підбиває підсумки</a:t>
          </a:r>
          <a:endParaRPr lang="en-US"/>
        </a:p>
      </dgm:t>
    </dgm:pt>
    <dgm:pt modelId="{52AE9A93-278B-4E6B-97EE-453B80AEAE19}" type="parTrans" cxnId="{4F06F891-0126-4DA2-A2D5-97F9BD8265FF}">
      <dgm:prSet/>
      <dgm:spPr/>
      <dgm:t>
        <a:bodyPr/>
        <a:lstStyle/>
        <a:p>
          <a:endParaRPr lang="en-US"/>
        </a:p>
      </dgm:t>
    </dgm:pt>
    <dgm:pt modelId="{5EB743F2-B893-458D-83BD-8FB4EE2F9D21}" type="sibTrans" cxnId="{4F06F891-0126-4DA2-A2D5-97F9BD8265FF}">
      <dgm:prSet/>
      <dgm:spPr/>
      <dgm:t>
        <a:bodyPr/>
        <a:lstStyle/>
        <a:p>
          <a:endParaRPr lang="en-US"/>
        </a:p>
      </dgm:t>
    </dgm:pt>
    <dgm:pt modelId="{385348FF-4AE0-4854-A78A-E2813F874016}">
      <dgm:prSet/>
      <dgm:spPr/>
      <dgm:t>
        <a:bodyPr/>
        <a:lstStyle/>
        <a:p>
          <a:r>
            <a:rPr lang="uk-UA"/>
            <a:t>Розвиває </a:t>
          </a:r>
          <a:endParaRPr lang="en-US"/>
        </a:p>
      </dgm:t>
    </dgm:pt>
    <dgm:pt modelId="{28A5EC99-1467-40F0-96B7-66BE9FDFC986}" type="parTrans" cxnId="{F5346704-CC47-4117-AC69-679B48C2E3EC}">
      <dgm:prSet/>
      <dgm:spPr/>
      <dgm:t>
        <a:bodyPr/>
        <a:lstStyle/>
        <a:p>
          <a:endParaRPr lang="en-US"/>
        </a:p>
      </dgm:t>
    </dgm:pt>
    <dgm:pt modelId="{7B07DA32-CA55-4250-B336-CC4634501622}" type="sibTrans" cxnId="{F5346704-CC47-4117-AC69-679B48C2E3EC}">
      <dgm:prSet/>
      <dgm:spPr/>
      <dgm:t>
        <a:bodyPr/>
        <a:lstStyle/>
        <a:p>
          <a:endParaRPr lang="en-US"/>
        </a:p>
      </dgm:t>
    </dgm:pt>
    <dgm:pt modelId="{8A240E1D-7F49-4292-83F5-5B1B545AB4AF}">
      <dgm:prSet/>
      <dgm:spPr/>
      <dgm:t>
        <a:bodyPr/>
        <a:lstStyle/>
        <a:p>
          <a:r>
            <a:rPr lang="uk-UA"/>
            <a:t>Виховує ціннісне ставлення</a:t>
          </a:r>
          <a:endParaRPr lang="en-US"/>
        </a:p>
      </dgm:t>
    </dgm:pt>
    <dgm:pt modelId="{862DC304-C3BD-455C-A0B2-D9932165E0AA}" type="parTrans" cxnId="{284B5787-F060-49F7-827D-EE1800C891EF}">
      <dgm:prSet/>
      <dgm:spPr/>
      <dgm:t>
        <a:bodyPr/>
        <a:lstStyle/>
        <a:p>
          <a:endParaRPr lang="en-US"/>
        </a:p>
      </dgm:t>
    </dgm:pt>
    <dgm:pt modelId="{30AD681D-A614-4DDB-AEA6-22471A052EEE}" type="sibTrans" cxnId="{284B5787-F060-49F7-827D-EE1800C891EF}">
      <dgm:prSet/>
      <dgm:spPr/>
      <dgm:t>
        <a:bodyPr/>
        <a:lstStyle/>
        <a:p>
          <a:endParaRPr lang="en-US"/>
        </a:p>
      </dgm:t>
    </dgm:pt>
    <dgm:pt modelId="{7C7C5A98-6F0D-44FB-AA46-EB70A449B7E9}" type="pres">
      <dgm:prSet presAssocID="{EC67B919-7698-4529-A66B-8C0815B7C10A}" presName="vert0" presStyleCnt="0">
        <dgm:presLayoutVars>
          <dgm:dir/>
          <dgm:animOne val="branch"/>
          <dgm:animLvl val="lvl"/>
        </dgm:presLayoutVars>
      </dgm:prSet>
      <dgm:spPr/>
    </dgm:pt>
    <dgm:pt modelId="{2279F11D-0EE7-4902-A471-13722D5F185C}" type="pres">
      <dgm:prSet presAssocID="{80674105-09CF-4AFA-A8CC-7F3CBF3474F8}" presName="thickLine" presStyleLbl="alignNode1" presStyleIdx="0" presStyleCnt="9"/>
      <dgm:spPr/>
    </dgm:pt>
    <dgm:pt modelId="{D361F384-1E4F-4367-9F9A-8FD143335165}" type="pres">
      <dgm:prSet presAssocID="{80674105-09CF-4AFA-A8CC-7F3CBF3474F8}" presName="horz1" presStyleCnt="0"/>
      <dgm:spPr/>
    </dgm:pt>
    <dgm:pt modelId="{AF382055-2F46-4BAB-8C85-99922AE7FE2F}" type="pres">
      <dgm:prSet presAssocID="{80674105-09CF-4AFA-A8CC-7F3CBF3474F8}" presName="tx1" presStyleLbl="revTx" presStyleIdx="0" presStyleCnt="9"/>
      <dgm:spPr/>
    </dgm:pt>
    <dgm:pt modelId="{740C143D-C81E-48F3-94B8-D62D95B88EEF}" type="pres">
      <dgm:prSet presAssocID="{80674105-09CF-4AFA-A8CC-7F3CBF3474F8}" presName="vert1" presStyleCnt="0"/>
      <dgm:spPr/>
    </dgm:pt>
    <dgm:pt modelId="{D0B0EE3E-B5DD-4EC2-A3A3-7C4E97433DA0}" type="pres">
      <dgm:prSet presAssocID="{22B04326-D687-4899-9333-52FF1CC25A23}" presName="thickLine" presStyleLbl="alignNode1" presStyleIdx="1" presStyleCnt="9"/>
      <dgm:spPr/>
    </dgm:pt>
    <dgm:pt modelId="{6A77B748-2F56-4C1E-B667-07837A685376}" type="pres">
      <dgm:prSet presAssocID="{22B04326-D687-4899-9333-52FF1CC25A23}" presName="horz1" presStyleCnt="0"/>
      <dgm:spPr/>
    </dgm:pt>
    <dgm:pt modelId="{9CF81A74-F6A7-4AB7-AFCA-13ED2060A056}" type="pres">
      <dgm:prSet presAssocID="{22B04326-D687-4899-9333-52FF1CC25A23}" presName="tx1" presStyleLbl="revTx" presStyleIdx="1" presStyleCnt="9"/>
      <dgm:spPr/>
    </dgm:pt>
    <dgm:pt modelId="{FE2BD157-C6D5-4447-A9C2-2E6C675B141A}" type="pres">
      <dgm:prSet presAssocID="{22B04326-D687-4899-9333-52FF1CC25A23}" presName="vert1" presStyleCnt="0"/>
      <dgm:spPr/>
    </dgm:pt>
    <dgm:pt modelId="{E99A00DE-8304-4B68-ADB2-6FCA04F2287C}" type="pres">
      <dgm:prSet presAssocID="{E8FD33A0-69DE-461E-BAA1-C13AC4BE0D74}" presName="thickLine" presStyleLbl="alignNode1" presStyleIdx="2" presStyleCnt="9"/>
      <dgm:spPr/>
    </dgm:pt>
    <dgm:pt modelId="{ECD72A7B-75E1-4A35-8466-723E272B071D}" type="pres">
      <dgm:prSet presAssocID="{E8FD33A0-69DE-461E-BAA1-C13AC4BE0D74}" presName="horz1" presStyleCnt="0"/>
      <dgm:spPr/>
    </dgm:pt>
    <dgm:pt modelId="{701F5E12-2BA0-4119-9837-1A86E657626A}" type="pres">
      <dgm:prSet presAssocID="{E8FD33A0-69DE-461E-BAA1-C13AC4BE0D74}" presName="tx1" presStyleLbl="revTx" presStyleIdx="2" presStyleCnt="9"/>
      <dgm:spPr/>
    </dgm:pt>
    <dgm:pt modelId="{B356B4C2-BE96-4A02-B907-D66E05AFD0BA}" type="pres">
      <dgm:prSet presAssocID="{E8FD33A0-69DE-461E-BAA1-C13AC4BE0D74}" presName="vert1" presStyleCnt="0"/>
      <dgm:spPr/>
    </dgm:pt>
    <dgm:pt modelId="{5AF366E3-2E7E-4172-BA64-56B603775EB4}" type="pres">
      <dgm:prSet presAssocID="{F9193985-2481-4F6B-8873-DBD9AC0A3807}" presName="thickLine" presStyleLbl="alignNode1" presStyleIdx="3" presStyleCnt="9"/>
      <dgm:spPr/>
    </dgm:pt>
    <dgm:pt modelId="{6EB89872-CCC4-4A65-AA97-AC17D0C85F1D}" type="pres">
      <dgm:prSet presAssocID="{F9193985-2481-4F6B-8873-DBD9AC0A3807}" presName="horz1" presStyleCnt="0"/>
      <dgm:spPr/>
    </dgm:pt>
    <dgm:pt modelId="{1F95A099-6408-4105-8571-6395E58522B7}" type="pres">
      <dgm:prSet presAssocID="{F9193985-2481-4F6B-8873-DBD9AC0A3807}" presName="tx1" presStyleLbl="revTx" presStyleIdx="3" presStyleCnt="9"/>
      <dgm:spPr/>
    </dgm:pt>
    <dgm:pt modelId="{F78F1E1A-B52E-46BA-AC51-7917FE0209F2}" type="pres">
      <dgm:prSet presAssocID="{F9193985-2481-4F6B-8873-DBD9AC0A3807}" presName="vert1" presStyleCnt="0"/>
      <dgm:spPr/>
    </dgm:pt>
    <dgm:pt modelId="{980CF2B2-A0BB-4052-8AC8-D558893476CF}" type="pres">
      <dgm:prSet presAssocID="{912AB2B8-F191-4297-A630-1D339E6284C4}" presName="thickLine" presStyleLbl="alignNode1" presStyleIdx="4" presStyleCnt="9"/>
      <dgm:spPr/>
    </dgm:pt>
    <dgm:pt modelId="{51FDD649-B9EB-445D-8174-AC7F028E8309}" type="pres">
      <dgm:prSet presAssocID="{912AB2B8-F191-4297-A630-1D339E6284C4}" presName="horz1" presStyleCnt="0"/>
      <dgm:spPr/>
    </dgm:pt>
    <dgm:pt modelId="{4DD093A2-BDA8-4B92-B650-D0FACD96BAC1}" type="pres">
      <dgm:prSet presAssocID="{912AB2B8-F191-4297-A630-1D339E6284C4}" presName="tx1" presStyleLbl="revTx" presStyleIdx="4" presStyleCnt="9"/>
      <dgm:spPr/>
    </dgm:pt>
    <dgm:pt modelId="{C0EFA832-CE91-4D47-8F9A-F0D0140C43BC}" type="pres">
      <dgm:prSet presAssocID="{912AB2B8-F191-4297-A630-1D339E6284C4}" presName="vert1" presStyleCnt="0"/>
      <dgm:spPr/>
    </dgm:pt>
    <dgm:pt modelId="{AE1BED09-8CD6-4F83-818B-12596C1E0A20}" type="pres">
      <dgm:prSet presAssocID="{B7E8F32A-FDAA-404C-8857-340F08BEB49F}" presName="thickLine" presStyleLbl="alignNode1" presStyleIdx="5" presStyleCnt="9"/>
      <dgm:spPr/>
    </dgm:pt>
    <dgm:pt modelId="{985BD6A5-C17D-4AB7-8DF4-751FA3C26943}" type="pres">
      <dgm:prSet presAssocID="{B7E8F32A-FDAA-404C-8857-340F08BEB49F}" presName="horz1" presStyleCnt="0"/>
      <dgm:spPr/>
    </dgm:pt>
    <dgm:pt modelId="{9F63B831-4DF8-4895-9952-27B8D8BA9276}" type="pres">
      <dgm:prSet presAssocID="{B7E8F32A-FDAA-404C-8857-340F08BEB49F}" presName="tx1" presStyleLbl="revTx" presStyleIdx="5" presStyleCnt="9"/>
      <dgm:spPr/>
    </dgm:pt>
    <dgm:pt modelId="{4646404C-F834-475E-81A0-7F0369CEBDC5}" type="pres">
      <dgm:prSet presAssocID="{B7E8F32A-FDAA-404C-8857-340F08BEB49F}" presName="vert1" presStyleCnt="0"/>
      <dgm:spPr/>
    </dgm:pt>
    <dgm:pt modelId="{7E0B9844-8F6A-40DC-9A60-2D56FB3D761A}" type="pres">
      <dgm:prSet presAssocID="{C2814C2D-024D-462B-9782-7E0CACEC6CC5}" presName="thickLine" presStyleLbl="alignNode1" presStyleIdx="6" presStyleCnt="9"/>
      <dgm:spPr/>
    </dgm:pt>
    <dgm:pt modelId="{82A252AE-000F-42C7-B36C-70632F868A01}" type="pres">
      <dgm:prSet presAssocID="{C2814C2D-024D-462B-9782-7E0CACEC6CC5}" presName="horz1" presStyleCnt="0"/>
      <dgm:spPr/>
    </dgm:pt>
    <dgm:pt modelId="{3F9957B9-B092-481E-AB85-A12631B9E39F}" type="pres">
      <dgm:prSet presAssocID="{C2814C2D-024D-462B-9782-7E0CACEC6CC5}" presName="tx1" presStyleLbl="revTx" presStyleIdx="6" presStyleCnt="9"/>
      <dgm:spPr/>
    </dgm:pt>
    <dgm:pt modelId="{851658B1-4A45-4847-ACEA-802F0B3B2020}" type="pres">
      <dgm:prSet presAssocID="{C2814C2D-024D-462B-9782-7E0CACEC6CC5}" presName="vert1" presStyleCnt="0"/>
      <dgm:spPr/>
    </dgm:pt>
    <dgm:pt modelId="{FC1E5505-2B25-453F-85D6-5B6441252BA8}" type="pres">
      <dgm:prSet presAssocID="{385348FF-4AE0-4854-A78A-E2813F874016}" presName="thickLine" presStyleLbl="alignNode1" presStyleIdx="7" presStyleCnt="9"/>
      <dgm:spPr/>
    </dgm:pt>
    <dgm:pt modelId="{81DFA4A2-29DA-413F-B477-6FB51C6E2200}" type="pres">
      <dgm:prSet presAssocID="{385348FF-4AE0-4854-A78A-E2813F874016}" presName="horz1" presStyleCnt="0"/>
      <dgm:spPr/>
    </dgm:pt>
    <dgm:pt modelId="{D801AC21-E3A8-47BB-9570-DD6FA6792EAB}" type="pres">
      <dgm:prSet presAssocID="{385348FF-4AE0-4854-A78A-E2813F874016}" presName="tx1" presStyleLbl="revTx" presStyleIdx="7" presStyleCnt="9"/>
      <dgm:spPr/>
    </dgm:pt>
    <dgm:pt modelId="{5FAE526E-3C7E-416F-8EEA-1CE687EA325C}" type="pres">
      <dgm:prSet presAssocID="{385348FF-4AE0-4854-A78A-E2813F874016}" presName="vert1" presStyleCnt="0"/>
      <dgm:spPr/>
    </dgm:pt>
    <dgm:pt modelId="{B5411746-E40A-4C85-94D4-7D9C11EBA7AD}" type="pres">
      <dgm:prSet presAssocID="{8A240E1D-7F49-4292-83F5-5B1B545AB4AF}" presName="thickLine" presStyleLbl="alignNode1" presStyleIdx="8" presStyleCnt="9"/>
      <dgm:spPr/>
    </dgm:pt>
    <dgm:pt modelId="{23C65E1F-EA7A-46E2-A24F-E1CE2FC45244}" type="pres">
      <dgm:prSet presAssocID="{8A240E1D-7F49-4292-83F5-5B1B545AB4AF}" presName="horz1" presStyleCnt="0"/>
      <dgm:spPr/>
    </dgm:pt>
    <dgm:pt modelId="{E130B2CB-DA11-403D-BDD8-70B87C941925}" type="pres">
      <dgm:prSet presAssocID="{8A240E1D-7F49-4292-83F5-5B1B545AB4AF}" presName="tx1" presStyleLbl="revTx" presStyleIdx="8" presStyleCnt="9"/>
      <dgm:spPr/>
    </dgm:pt>
    <dgm:pt modelId="{A4FCFCC0-C31B-4013-BC59-F72152913BF5}" type="pres">
      <dgm:prSet presAssocID="{8A240E1D-7F49-4292-83F5-5B1B545AB4AF}" presName="vert1" presStyleCnt="0"/>
      <dgm:spPr/>
    </dgm:pt>
  </dgm:ptLst>
  <dgm:cxnLst>
    <dgm:cxn modelId="{F5346704-CC47-4117-AC69-679B48C2E3EC}" srcId="{EC67B919-7698-4529-A66B-8C0815B7C10A}" destId="{385348FF-4AE0-4854-A78A-E2813F874016}" srcOrd="7" destOrd="0" parTransId="{28A5EC99-1467-40F0-96B7-66BE9FDFC986}" sibTransId="{7B07DA32-CA55-4250-B336-CC4634501622}"/>
    <dgm:cxn modelId="{264E1F07-1D41-4DE0-BB15-50BD48085B96}" srcId="{EC67B919-7698-4529-A66B-8C0815B7C10A}" destId="{B7E8F32A-FDAA-404C-8857-340F08BEB49F}" srcOrd="5" destOrd="0" parTransId="{C54B67EA-BD4C-436A-B23C-3A16E9FBFD23}" sibTransId="{983DE9C8-831D-4627-A59E-704754BF1F22}"/>
    <dgm:cxn modelId="{1EFED60A-9720-417E-870E-075D8EF040A1}" type="presOf" srcId="{EC67B919-7698-4529-A66B-8C0815B7C10A}" destId="{7C7C5A98-6F0D-44FB-AA46-EB70A449B7E9}" srcOrd="0" destOrd="0" presId="urn:microsoft.com/office/officeart/2008/layout/LinedList"/>
    <dgm:cxn modelId="{F9D6682B-FE7D-45A4-9511-B224D0782552}" srcId="{EC67B919-7698-4529-A66B-8C0815B7C10A}" destId="{22B04326-D687-4899-9333-52FF1CC25A23}" srcOrd="1" destOrd="0" parTransId="{D7599E0E-AA1C-4161-AC14-52446AADBA93}" sibTransId="{3715E407-1C17-48FE-9E50-EBDA1D7169C1}"/>
    <dgm:cxn modelId="{5CC09140-27A4-45BC-85F3-36F1F72FD186}" type="presOf" srcId="{F9193985-2481-4F6B-8873-DBD9AC0A3807}" destId="{1F95A099-6408-4105-8571-6395E58522B7}" srcOrd="0" destOrd="0" presId="urn:microsoft.com/office/officeart/2008/layout/LinedList"/>
    <dgm:cxn modelId="{06D9755F-8DA0-4A4F-892A-5AF66DF4D1B8}" type="presOf" srcId="{E8FD33A0-69DE-461E-BAA1-C13AC4BE0D74}" destId="{701F5E12-2BA0-4119-9837-1A86E657626A}" srcOrd="0" destOrd="0" presId="urn:microsoft.com/office/officeart/2008/layout/LinedList"/>
    <dgm:cxn modelId="{F504EA69-F0DA-4CBD-9B15-CE087CB8BCD5}" type="presOf" srcId="{912AB2B8-F191-4297-A630-1D339E6284C4}" destId="{4DD093A2-BDA8-4B92-B650-D0FACD96BAC1}" srcOrd="0" destOrd="0" presId="urn:microsoft.com/office/officeart/2008/layout/LinedList"/>
    <dgm:cxn modelId="{92A5FA6F-4CC5-4F98-BAFD-36EB759DDA85}" srcId="{EC67B919-7698-4529-A66B-8C0815B7C10A}" destId="{80674105-09CF-4AFA-A8CC-7F3CBF3474F8}" srcOrd="0" destOrd="0" parTransId="{1A5AB94F-89A3-4F14-85D4-EF4227356A44}" sibTransId="{D3682248-554F-4190-A127-F72B606232C5}"/>
    <dgm:cxn modelId="{A5045B86-C7EA-4A3C-8340-5D50058DDA7C}" type="presOf" srcId="{8A240E1D-7F49-4292-83F5-5B1B545AB4AF}" destId="{E130B2CB-DA11-403D-BDD8-70B87C941925}" srcOrd="0" destOrd="0" presId="urn:microsoft.com/office/officeart/2008/layout/LinedList"/>
    <dgm:cxn modelId="{284B5787-F060-49F7-827D-EE1800C891EF}" srcId="{EC67B919-7698-4529-A66B-8C0815B7C10A}" destId="{8A240E1D-7F49-4292-83F5-5B1B545AB4AF}" srcOrd="8" destOrd="0" parTransId="{862DC304-C3BD-455C-A0B2-D9932165E0AA}" sibTransId="{30AD681D-A614-4DDB-AEA6-22471A052EEE}"/>
    <dgm:cxn modelId="{BD07D08B-162D-4239-8008-80BE6787BAA9}" type="presOf" srcId="{22B04326-D687-4899-9333-52FF1CC25A23}" destId="{9CF81A74-F6A7-4AB7-AFCA-13ED2060A056}" srcOrd="0" destOrd="0" presId="urn:microsoft.com/office/officeart/2008/layout/LinedList"/>
    <dgm:cxn modelId="{4F06F891-0126-4DA2-A2D5-97F9BD8265FF}" srcId="{EC67B919-7698-4529-A66B-8C0815B7C10A}" destId="{C2814C2D-024D-462B-9782-7E0CACEC6CC5}" srcOrd="6" destOrd="0" parTransId="{52AE9A93-278B-4E6B-97EE-453B80AEAE19}" sibTransId="{5EB743F2-B893-458D-83BD-8FB4EE2F9D21}"/>
    <dgm:cxn modelId="{84F08EA7-CF8D-49D3-9F50-DD3BA3E9853F}" srcId="{EC67B919-7698-4529-A66B-8C0815B7C10A}" destId="{912AB2B8-F191-4297-A630-1D339E6284C4}" srcOrd="4" destOrd="0" parTransId="{7977DC46-B373-4C28-97C0-B4C267672016}" sibTransId="{DBEEA7E6-756B-4D78-9CEA-4C8C065224A7}"/>
    <dgm:cxn modelId="{7C59C6B3-3D86-4F63-BDE4-AE3E017831A4}" type="presOf" srcId="{80674105-09CF-4AFA-A8CC-7F3CBF3474F8}" destId="{AF382055-2F46-4BAB-8C85-99922AE7FE2F}" srcOrd="0" destOrd="0" presId="urn:microsoft.com/office/officeart/2008/layout/LinedList"/>
    <dgm:cxn modelId="{C73020CF-D699-42C9-B7B5-429E037A1490}" type="presOf" srcId="{385348FF-4AE0-4854-A78A-E2813F874016}" destId="{D801AC21-E3A8-47BB-9570-DD6FA6792EAB}" srcOrd="0" destOrd="0" presId="urn:microsoft.com/office/officeart/2008/layout/LinedList"/>
    <dgm:cxn modelId="{4564DDD0-D0A1-40B3-89A2-901E62D91846}" type="presOf" srcId="{B7E8F32A-FDAA-404C-8857-340F08BEB49F}" destId="{9F63B831-4DF8-4895-9952-27B8D8BA9276}" srcOrd="0" destOrd="0" presId="urn:microsoft.com/office/officeart/2008/layout/LinedList"/>
    <dgm:cxn modelId="{E1E0D1DD-0AB7-46C8-9611-DE1D521FFBF9}" srcId="{EC67B919-7698-4529-A66B-8C0815B7C10A}" destId="{F9193985-2481-4F6B-8873-DBD9AC0A3807}" srcOrd="3" destOrd="0" parTransId="{2845A452-7E14-4D0C-8912-E96865249142}" sibTransId="{E811D299-C96A-4160-9695-8DAE0661113B}"/>
    <dgm:cxn modelId="{ED398EF8-2819-4894-9881-7C4C764EC808}" type="presOf" srcId="{C2814C2D-024D-462B-9782-7E0CACEC6CC5}" destId="{3F9957B9-B092-481E-AB85-A12631B9E39F}" srcOrd="0" destOrd="0" presId="urn:microsoft.com/office/officeart/2008/layout/LinedList"/>
    <dgm:cxn modelId="{D36E87FF-9F37-43C0-B0E3-79FFB50A255E}" srcId="{EC67B919-7698-4529-A66B-8C0815B7C10A}" destId="{E8FD33A0-69DE-461E-BAA1-C13AC4BE0D74}" srcOrd="2" destOrd="0" parTransId="{6CEF243A-9942-4EC2-8BA2-C6545F07D63B}" sibTransId="{8B9D930A-A742-4828-8998-7C98E4032340}"/>
    <dgm:cxn modelId="{6A92D647-D7E0-4FFB-ACEA-AE3D1FAB9FBD}" type="presParOf" srcId="{7C7C5A98-6F0D-44FB-AA46-EB70A449B7E9}" destId="{2279F11D-0EE7-4902-A471-13722D5F185C}" srcOrd="0" destOrd="0" presId="urn:microsoft.com/office/officeart/2008/layout/LinedList"/>
    <dgm:cxn modelId="{414FD21A-E30F-4F0F-AE9F-82FAFAA6261D}" type="presParOf" srcId="{7C7C5A98-6F0D-44FB-AA46-EB70A449B7E9}" destId="{D361F384-1E4F-4367-9F9A-8FD143335165}" srcOrd="1" destOrd="0" presId="urn:microsoft.com/office/officeart/2008/layout/LinedList"/>
    <dgm:cxn modelId="{831697E5-5D6E-4EBC-A082-9003E2DD1152}" type="presParOf" srcId="{D361F384-1E4F-4367-9F9A-8FD143335165}" destId="{AF382055-2F46-4BAB-8C85-99922AE7FE2F}" srcOrd="0" destOrd="0" presId="urn:microsoft.com/office/officeart/2008/layout/LinedList"/>
    <dgm:cxn modelId="{3B47377B-88A4-4AED-BB91-C6AFACF2C9EE}" type="presParOf" srcId="{D361F384-1E4F-4367-9F9A-8FD143335165}" destId="{740C143D-C81E-48F3-94B8-D62D95B88EEF}" srcOrd="1" destOrd="0" presId="urn:microsoft.com/office/officeart/2008/layout/LinedList"/>
    <dgm:cxn modelId="{C58D1E12-CB31-4A38-BAFC-9965ED229CF7}" type="presParOf" srcId="{7C7C5A98-6F0D-44FB-AA46-EB70A449B7E9}" destId="{D0B0EE3E-B5DD-4EC2-A3A3-7C4E97433DA0}" srcOrd="2" destOrd="0" presId="urn:microsoft.com/office/officeart/2008/layout/LinedList"/>
    <dgm:cxn modelId="{1C61A448-FF74-430F-BA86-FC498C931421}" type="presParOf" srcId="{7C7C5A98-6F0D-44FB-AA46-EB70A449B7E9}" destId="{6A77B748-2F56-4C1E-B667-07837A685376}" srcOrd="3" destOrd="0" presId="urn:microsoft.com/office/officeart/2008/layout/LinedList"/>
    <dgm:cxn modelId="{906E5AD9-0553-4B16-846F-9C2DC23EC4DB}" type="presParOf" srcId="{6A77B748-2F56-4C1E-B667-07837A685376}" destId="{9CF81A74-F6A7-4AB7-AFCA-13ED2060A056}" srcOrd="0" destOrd="0" presId="urn:microsoft.com/office/officeart/2008/layout/LinedList"/>
    <dgm:cxn modelId="{C60CE30D-2248-4D4C-A81D-DDD5ED9A76BF}" type="presParOf" srcId="{6A77B748-2F56-4C1E-B667-07837A685376}" destId="{FE2BD157-C6D5-4447-A9C2-2E6C675B141A}" srcOrd="1" destOrd="0" presId="urn:microsoft.com/office/officeart/2008/layout/LinedList"/>
    <dgm:cxn modelId="{78D2D347-76F2-4E8E-967C-DCA26BF4423D}" type="presParOf" srcId="{7C7C5A98-6F0D-44FB-AA46-EB70A449B7E9}" destId="{E99A00DE-8304-4B68-ADB2-6FCA04F2287C}" srcOrd="4" destOrd="0" presId="urn:microsoft.com/office/officeart/2008/layout/LinedList"/>
    <dgm:cxn modelId="{526F122A-7706-44B0-A16C-6802C8F6414F}" type="presParOf" srcId="{7C7C5A98-6F0D-44FB-AA46-EB70A449B7E9}" destId="{ECD72A7B-75E1-4A35-8466-723E272B071D}" srcOrd="5" destOrd="0" presId="urn:microsoft.com/office/officeart/2008/layout/LinedList"/>
    <dgm:cxn modelId="{2E7BAD83-FAF8-4E18-9F8D-82151ACE3B60}" type="presParOf" srcId="{ECD72A7B-75E1-4A35-8466-723E272B071D}" destId="{701F5E12-2BA0-4119-9837-1A86E657626A}" srcOrd="0" destOrd="0" presId="urn:microsoft.com/office/officeart/2008/layout/LinedList"/>
    <dgm:cxn modelId="{AB5EB45F-6E87-4E6B-BF5E-1236F5978F5F}" type="presParOf" srcId="{ECD72A7B-75E1-4A35-8466-723E272B071D}" destId="{B356B4C2-BE96-4A02-B907-D66E05AFD0BA}" srcOrd="1" destOrd="0" presId="urn:microsoft.com/office/officeart/2008/layout/LinedList"/>
    <dgm:cxn modelId="{683D2E6F-A4D4-4C7F-A0FD-593DE38EA8E9}" type="presParOf" srcId="{7C7C5A98-6F0D-44FB-AA46-EB70A449B7E9}" destId="{5AF366E3-2E7E-4172-BA64-56B603775EB4}" srcOrd="6" destOrd="0" presId="urn:microsoft.com/office/officeart/2008/layout/LinedList"/>
    <dgm:cxn modelId="{E223F62F-B20A-4800-83EE-06E408B1623A}" type="presParOf" srcId="{7C7C5A98-6F0D-44FB-AA46-EB70A449B7E9}" destId="{6EB89872-CCC4-4A65-AA97-AC17D0C85F1D}" srcOrd="7" destOrd="0" presId="urn:microsoft.com/office/officeart/2008/layout/LinedList"/>
    <dgm:cxn modelId="{6138587A-ADC0-49CE-824D-CE4A32B99F4B}" type="presParOf" srcId="{6EB89872-CCC4-4A65-AA97-AC17D0C85F1D}" destId="{1F95A099-6408-4105-8571-6395E58522B7}" srcOrd="0" destOrd="0" presId="urn:microsoft.com/office/officeart/2008/layout/LinedList"/>
    <dgm:cxn modelId="{BA57B83C-4590-471F-8735-3F7C96160335}" type="presParOf" srcId="{6EB89872-CCC4-4A65-AA97-AC17D0C85F1D}" destId="{F78F1E1A-B52E-46BA-AC51-7917FE0209F2}" srcOrd="1" destOrd="0" presId="urn:microsoft.com/office/officeart/2008/layout/LinedList"/>
    <dgm:cxn modelId="{D5E9DC0D-287E-450E-8CB1-30238E0AADB6}" type="presParOf" srcId="{7C7C5A98-6F0D-44FB-AA46-EB70A449B7E9}" destId="{980CF2B2-A0BB-4052-8AC8-D558893476CF}" srcOrd="8" destOrd="0" presId="urn:microsoft.com/office/officeart/2008/layout/LinedList"/>
    <dgm:cxn modelId="{F1885454-7DD3-4446-9434-2263AF5410CA}" type="presParOf" srcId="{7C7C5A98-6F0D-44FB-AA46-EB70A449B7E9}" destId="{51FDD649-B9EB-445D-8174-AC7F028E8309}" srcOrd="9" destOrd="0" presId="urn:microsoft.com/office/officeart/2008/layout/LinedList"/>
    <dgm:cxn modelId="{FBBFFE5D-2C49-4C2E-AE38-91F47F977BE6}" type="presParOf" srcId="{51FDD649-B9EB-445D-8174-AC7F028E8309}" destId="{4DD093A2-BDA8-4B92-B650-D0FACD96BAC1}" srcOrd="0" destOrd="0" presId="urn:microsoft.com/office/officeart/2008/layout/LinedList"/>
    <dgm:cxn modelId="{E1D3C801-BF1E-4EB0-BC32-B042B3ABEC73}" type="presParOf" srcId="{51FDD649-B9EB-445D-8174-AC7F028E8309}" destId="{C0EFA832-CE91-4D47-8F9A-F0D0140C43BC}" srcOrd="1" destOrd="0" presId="urn:microsoft.com/office/officeart/2008/layout/LinedList"/>
    <dgm:cxn modelId="{3DAE7358-28DB-4BFD-9A5C-E4322CBF0A14}" type="presParOf" srcId="{7C7C5A98-6F0D-44FB-AA46-EB70A449B7E9}" destId="{AE1BED09-8CD6-4F83-818B-12596C1E0A20}" srcOrd="10" destOrd="0" presId="urn:microsoft.com/office/officeart/2008/layout/LinedList"/>
    <dgm:cxn modelId="{276A3AF3-C1B6-43D5-8498-801B1448B1C9}" type="presParOf" srcId="{7C7C5A98-6F0D-44FB-AA46-EB70A449B7E9}" destId="{985BD6A5-C17D-4AB7-8DF4-751FA3C26943}" srcOrd="11" destOrd="0" presId="urn:microsoft.com/office/officeart/2008/layout/LinedList"/>
    <dgm:cxn modelId="{7E356130-1F5B-4855-A0C0-5BCF3B4A18EC}" type="presParOf" srcId="{985BD6A5-C17D-4AB7-8DF4-751FA3C26943}" destId="{9F63B831-4DF8-4895-9952-27B8D8BA9276}" srcOrd="0" destOrd="0" presId="urn:microsoft.com/office/officeart/2008/layout/LinedList"/>
    <dgm:cxn modelId="{EDE6CF0D-2D08-4E58-9E6E-C00C551761BC}" type="presParOf" srcId="{985BD6A5-C17D-4AB7-8DF4-751FA3C26943}" destId="{4646404C-F834-475E-81A0-7F0369CEBDC5}" srcOrd="1" destOrd="0" presId="urn:microsoft.com/office/officeart/2008/layout/LinedList"/>
    <dgm:cxn modelId="{6B041816-23E2-4D09-BAA7-F821778478D0}" type="presParOf" srcId="{7C7C5A98-6F0D-44FB-AA46-EB70A449B7E9}" destId="{7E0B9844-8F6A-40DC-9A60-2D56FB3D761A}" srcOrd="12" destOrd="0" presId="urn:microsoft.com/office/officeart/2008/layout/LinedList"/>
    <dgm:cxn modelId="{208CC2A0-7B6C-47E1-9D32-461859637A9F}" type="presParOf" srcId="{7C7C5A98-6F0D-44FB-AA46-EB70A449B7E9}" destId="{82A252AE-000F-42C7-B36C-70632F868A01}" srcOrd="13" destOrd="0" presId="urn:microsoft.com/office/officeart/2008/layout/LinedList"/>
    <dgm:cxn modelId="{0FF8627D-D406-4706-92E6-520A0D42546A}" type="presParOf" srcId="{82A252AE-000F-42C7-B36C-70632F868A01}" destId="{3F9957B9-B092-481E-AB85-A12631B9E39F}" srcOrd="0" destOrd="0" presId="urn:microsoft.com/office/officeart/2008/layout/LinedList"/>
    <dgm:cxn modelId="{657DA778-781A-4DE7-A08A-0706940BADB8}" type="presParOf" srcId="{82A252AE-000F-42C7-B36C-70632F868A01}" destId="{851658B1-4A45-4847-ACEA-802F0B3B2020}" srcOrd="1" destOrd="0" presId="urn:microsoft.com/office/officeart/2008/layout/LinedList"/>
    <dgm:cxn modelId="{3079ADD7-2C42-4A0E-8597-38463C0D7CA0}" type="presParOf" srcId="{7C7C5A98-6F0D-44FB-AA46-EB70A449B7E9}" destId="{FC1E5505-2B25-453F-85D6-5B6441252BA8}" srcOrd="14" destOrd="0" presId="urn:microsoft.com/office/officeart/2008/layout/LinedList"/>
    <dgm:cxn modelId="{BBF0D18E-3DBF-418F-847F-D8CAE6241B1A}" type="presParOf" srcId="{7C7C5A98-6F0D-44FB-AA46-EB70A449B7E9}" destId="{81DFA4A2-29DA-413F-B477-6FB51C6E2200}" srcOrd="15" destOrd="0" presId="urn:microsoft.com/office/officeart/2008/layout/LinedList"/>
    <dgm:cxn modelId="{9A42C380-319C-4D56-9AE2-AC6FD174ADEB}" type="presParOf" srcId="{81DFA4A2-29DA-413F-B477-6FB51C6E2200}" destId="{D801AC21-E3A8-47BB-9570-DD6FA6792EAB}" srcOrd="0" destOrd="0" presId="urn:microsoft.com/office/officeart/2008/layout/LinedList"/>
    <dgm:cxn modelId="{D3070771-13D0-49DB-A8A2-81C8C44A3353}" type="presParOf" srcId="{81DFA4A2-29DA-413F-B477-6FB51C6E2200}" destId="{5FAE526E-3C7E-416F-8EEA-1CE687EA325C}" srcOrd="1" destOrd="0" presId="urn:microsoft.com/office/officeart/2008/layout/LinedList"/>
    <dgm:cxn modelId="{AD926B14-62FF-4E8B-865E-F6E07FA725FD}" type="presParOf" srcId="{7C7C5A98-6F0D-44FB-AA46-EB70A449B7E9}" destId="{B5411746-E40A-4C85-94D4-7D9C11EBA7AD}" srcOrd="16" destOrd="0" presId="urn:microsoft.com/office/officeart/2008/layout/LinedList"/>
    <dgm:cxn modelId="{02E01144-F176-4812-9AEC-87531CF19F52}" type="presParOf" srcId="{7C7C5A98-6F0D-44FB-AA46-EB70A449B7E9}" destId="{23C65E1F-EA7A-46E2-A24F-E1CE2FC45244}" srcOrd="17" destOrd="0" presId="urn:microsoft.com/office/officeart/2008/layout/LinedList"/>
    <dgm:cxn modelId="{28CC5F76-E240-4BD8-BC3E-14EC329B02C0}" type="presParOf" srcId="{23C65E1F-EA7A-46E2-A24F-E1CE2FC45244}" destId="{E130B2CB-DA11-403D-BDD8-70B87C941925}" srcOrd="0" destOrd="0" presId="urn:microsoft.com/office/officeart/2008/layout/LinedList"/>
    <dgm:cxn modelId="{A4ABFBCF-B4C3-439C-B32C-E79177B3A110}" type="presParOf" srcId="{23C65E1F-EA7A-46E2-A24F-E1CE2FC45244}" destId="{A4FCFCC0-C31B-4013-BC59-F72152913B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D359F-83A3-4AE1-98B2-F36F8A94026C}">
      <dsp:nvSpPr>
        <dsp:cNvPr id="0" name=""/>
        <dsp:cNvSpPr/>
      </dsp:nvSpPr>
      <dsp:spPr>
        <a:xfrm>
          <a:off x="3728243" y="496385"/>
          <a:ext cx="3389312" cy="2033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kern="1200" dirty="0"/>
            <a:t>Переконання </a:t>
          </a:r>
          <a:endParaRPr lang="en-US" sz="4200" kern="1200" dirty="0"/>
        </a:p>
      </dsp:txBody>
      <dsp:txXfrm>
        <a:off x="3728243" y="496385"/>
        <a:ext cx="3389312" cy="2033587"/>
      </dsp:txXfrm>
    </dsp:sp>
    <dsp:sp modelId="{AA91D4F1-80F4-4543-B3D1-D6EFA78A0CA0}">
      <dsp:nvSpPr>
        <dsp:cNvPr id="0" name=""/>
        <dsp:cNvSpPr/>
      </dsp:nvSpPr>
      <dsp:spPr>
        <a:xfrm>
          <a:off x="165093" y="2924285"/>
          <a:ext cx="3389312" cy="2033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kern="1200"/>
            <a:t>Тлумачення</a:t>
          </a:r>
          <a:endParaRPr lang="en-US" sz="4200" kern="1200"/>
        </a:p>
      </dsp:txBody>
      <dsp:txXfrm>
        <a:off x="165093" y="2924285"/>
        <a:ext cx="3389312" cy="2033587"/>
      </dsp:txXfrm>
    </dsp:sp>
    <dsp:sp modelId="{C2BDC1EC-3167-4234-8EB9-044A728BAF1B}">
      <dsp:nvSpPr>
        <dsp:cNvPr id="0" name=""/>
        <dsp:cNvSpPr/>
      </dsp:nvSpPr>
      <dsp:spPr>
        <a:xfrm>
          <a:off x="7291394" y="459760"/>
          <a:ext cx="3389312" cy="2033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kern="1200"/>
            <a:t>Емоція</a:t>
          </a:r>
          <a:endParaRPr lang="en-US" sz="4200" kern="1200"/>
        </a:p>
      </dsp:txBody>
      <dsp:txXfrm>
        <a:off x="7291394" y="459760"/>
        <a:ext cx="3389312" cy="2033587"/>
      </dsp:txXfrm>
    </dsp:sp>
    <dsp:sp modelId="{7900F61D-90D3-4135-8B19-52A998032435}">
      <dsp:nvSpPr>
        <dsp:cNvPr id="0" name=""/>
        <dsp:cNvSpPr/>
      </dsp:nvSpPr>
      <dsp:spPr>
        <a:xfrm>
          <a:off x="3728243" y="2936785"/>
          <a:ext cx="3389312" cy="2033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kern="1200"/>
            <a:t>Думка</a:t>
          </a:r>
          <a:endParaRPr lang="en-US" sz="4200" kern="1200"/>
        </a:p>
      </dsp:txBody>
      <dsp:txXfrm>
        <a:off x="3728243" y="2936785"/>
        <a:ext cx="3389312" cy="2033587"/>
      </dsp:txXfrm>
    </dsp:sp>
    <dsp:sp modelId="{6788DDF6-5343-4B70-9C0A-DCC575EF9639}">
      <dsp:nvSpPr>
        <dsp:cNvPr id="0" name=""/>
        <dsp:cNvSpPr/>
      </dsp:nvSpPr>
      <dsp:spPr>
        <a:xfrm>
          <a:off x="165093" y="524503"/>
          <a:ext cx="3389312" cy="2033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kern="1200"/>
            <a:t>Дія</a:t>
          </a:r>
          <a:endParaRPr lang="en-US" sz="4200" kern="1200"/>
        </a:p>
      </dsp:txBody>
      <dsp:txXfrm>
        <a:off x="165093" y="524503"/>
        <a:ext cx="3389312" cy="2033587"/>
      </dsp:txXfrm>
    </dsp:sp>
    <dsp:sp modelId="{07A98953-0DA2-4776-BA17-BF9A1BD99F0A}">
      <dsp:nvSpPr>
        <dsp:cNvPr id="0" name=""/>
        <dsp:cNvSpPr/>
      </dsp:nvSpPr>
      <dsp:spPr>
        <a:xfrm>
          <a:off x="7291394" y="2910653"/>
          <a:ext cx="3389312" cy="20335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kern="1200"/>
            <a:t>Наслідок     </a:t>
          </a:r>
          <a:endParaRPr lang="en-US" sz="4200" kern="1200"/>
        </a:p>
      </dsp:txBody>
      <dsp:txXfrm>
        <a:off x="7291394" y="2910653"/>
        <a:ext cx="3389312" cy="2033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ED9E-0A6D-4D64-8C1C-9CC0C58D9BD5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CC8B-AAC9-4868-B3AA-547F7857C903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Поняття про  літературну мову та її діалекти. Діалекти як історична база літературних мов.</a:t>
          </a:r>
          <a:r>
            <a:rPr lang="uk-UA" sz="3000" b="1" kern="1200" dirty="0"/>
            <a:t> </a:t>
          </a:r>
          <a:r>
            <a:rPr lang="uk-UA" sz="3000" kern="1200" dirty="0"/>
            <a:t>Територіальні і</a:t>
          </a:r>
          <a:r>
            <a:rPr lang="uk-UA" sz="3000" b="1" kern="1200" dirty="0"/>
            <a:t> </a:t>
          </a:r>
          <a:r>
            <a:rPr lang="uk-UA" sz="3000" b="0" kern="1200" dirty="0"/>
            <a:t>с</a:t>
          </a:r>
          <a:r>
            <a:rPr lang="uk-UA" sz="3000" kern="1200" dirty="0"/>
            <a:t>оціальні діалекти.</a:t>
          </a:r>
          <a:endParaRPr lang="en-US" sz="3000" kern="1200" dirty="0"/>
        </a:p>
      </dsp:txBody>
      <dsp:txXfrm>
        <a:off x="608661" y="692298"/>
        <a:ext cx="4508047" cy="2799040"/>
      </dsp:txXfrm>
    </dsp:sp>
    <dsp:sp modelId="{EB0BA2D0-604F-4239-B87F-BC2C93CCE680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74DC6-A3E2-4905-A089-CDE3F5F77749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Як говорить Україна?</a:t>
          </a:r>
          <a:endParaRPr lang="en-US" sz="3000" kern="1200" dirty="0"/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ED9E-0A6D-4D64-8C1C-9CC0C58D9BD5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CC8B-AAC9-4868-B3AA-547F7857C903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Лексичне значення слова. </a:t>
          </a:r>
          <a:r>
            <a:rPr lang="ru-RU" sz="3000" kern="1200" dirty="0" err="1"/>
            <a:t>Лексична</a:t>
          </a:r>
          <a:r>
            <a:rPr lang="ru-RU" sz="3000" kern="1200" dirty="0"/>
            <a:t> </a:t>
          </a:r>
          <a:r>
            <a:rPr lang="ru-RU" sz="3000" kern="1200" dirty="0" err="1"/>
            <a:t>помилка</a:t>
          </a:r>
          <a:r>
            <a:rPr lang="ru-RU" sz="3000" kern="1200" dirty="0"/>
            <a:t>. Слово і контекст; </a:t>
          </a:r>
          <a:r>
            <a:rPr lang="ru-RU" sz="3000" kern="1200" dirty="0" err="1"/>
            <a:t>залежність</a:t>
          </a:r>
          <a:r>
            <a:rPr lang="ru-RU" sz="3000" kern="1200" dirty="0"/>
            <a:t> </a:t>
          </a:r>
          <a:r>
            <a:rPr lang="ru-RU" sz="3000" kern="1200" dirty="0" err="1"/>
            <a:t>значень</a:t>
          </a:r>
          <a:r>
            <a:rPr lang="ru-RU" sz="3000" kern="1200" dirty="0"/>
            <a:t> слова </a:t>
          </a:r>
          <a:r>
            <a:rPr lang="ru-RU" sz="3000" kern="1200" dirty="0" err="1"/>
            <a:t>від</a:t>
          </a:r>
          <a:r>
            <a:rPr lang="ru-RU" sz="3000" kern="1200" dirty="0"/>
            <a:t> контексту. </a:t>
          </a:r>
          <a:r>
            <a:rPr lang="uk-UA" sz="30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Порушення лексичної норми. </a:t>
          </a:r>
          <a:endParaRPr lang="en-US" sz="3000" kern="1200" dirty="0"/>
        </a:p>
      </dsp:txBody>
      <dsp:txXfrm>
        <a:off x="608661" y="692298"/>
        <a:ext cx="4508047" cy="2799040"/>
      </dsp:txXfrm>
    </dsp:sp>
    <dsp:sp modelId="{EB0BA2D0-604F-4239-B87F-BC2C93CCE680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74DC6-A3E2-4905-A089-CDE3F5F77749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Лексична норма? Норм!</a:t>
          </a:r>
          <a:endParaRPr lang="en-US" sz="3000" kern="1200" dirty="0"/>
        </a:p>
      </dsp:txBody>
      <dsp:txXfrm>
        <a:off x="6331365" y="692298"/>
        <a:ext cx="4508047" cy="2799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ED9E-0A6D-4D64-8C1C-9CC0C58D9BD5}">
      <dsp:nvSpPr>
        <dsp:cNvPr id="0" name=""/>
        <dsp:cNvSpPr/>
      </dsp:nvSpPr>
      <dsp:spPr>
        <a:xfrm>
          <a:off x="4616" y="229604"/>
          <a:ext cx="5271175" cy="36368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CC8B-AAC9-4868-B3AA-547F7857C903}">
      <dsp:nvSpPr>
        <dsp:cNvPr id="0" name=""/>
        <dsp:cNvSpPr/>
      </dsp:nvSpPr>
      <dsp:spPr>
        <a:xfrm>
          <a:off x="518020" y="717338"/>
          <a:ext cx="5271175" cy="3636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РМ Аудіювання (слухання-розуміння) текстів діалогічного й монологічного характеру різних стилів, типів і жанрів мовлення. Різновиди аудіювання (ознайомлювальне, </a:t>
          </a:r>
          <a:r>
            <a:rPr lang="uk-UA" sz="2800" kern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вивчальне</a:t>
          </a:r>
          <a:r>
            <a:rPr lang="uk-UA" sz="28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, критичне). Навчальне аудіювання.</a:t>
          </a:r>
          <a:endParaRPr lang="en-US" sz="2800" kern="1200" dirty="0"/>
        </a:p>
      </dsp:txBody>
      <dsp:txXfrm>
        <a:off x="624541" y="823859"/>
        <a:ext cx="5058133" cy="3423838"/>
      </dsp:txXfrm>
    </dsp:sp>
    <dsp:sp modelId="{EB0BA2D0-604F-4239-B87F-BC2C93CCE680}">
      <dsp:nvSpPr>
        <dsp:cNvPr id="0" name=""/>
        <dsp:cNvSpPr/>
      </dsp:nvSpPr>
      <dsp:spPr>
        <a:xfrm>
          <a:off x="6302600" y="229604"/>
          <a:ext cx="4620636" cy="2934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74DC6-A3E2-4905-A089-CDE3F5F77749}">
      <dsp:nvSpPr>
        <dsp:cNvPr id="0" name=""/>
        <dsp:cNvSpPr/>
      </dsp:nvSpPr>
      <dsp:spPr>
        <a:xfrm>
          <a:off x="6816004" y="717338"/>
          <a:ext cx="4620636" cy="2934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000" kern="1200" dirty="0"/>
            <a:t>Слухати не значить чути!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000" kern="1200" dirty="0"/>
            <a:t>Учися вухами!</a:t>
          </a:r>
          <a:endParaRPr lang="en-US" sz="5000" kern="1200" dirty="0"/>
        </a:p>
      </dsp:txBody>
      <dsp:txXfrm>
        <a:off x="6901941" y="803275"/>
        <a:ext cx="4448762" cy="2762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ED9E-0A6D-4D64-8C1C-9CC0C58D9BD5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CC8B-AAC9-4868-B3AA-547F7857C903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Усний  переказ тексту публіцистичного стилю з творчим завданням.</a:t>
          </a:r>
          <a:endParaRPr lang="en-US" sz="3600" kern="1200" dirty="0"/>
        </a:p>
      </dsp:txBody>
      <dsp:txXfrm>
        <a:off x="608661" y="692298"/>
        <a:ext cx="4508047" cy="2799040"/>
      </dsp:txXfrm>
    </dsp:sp>
    <dsp:sp modelId="{EB0BA2D0-604F-4239-B87F-BC2C93CCE680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74DC6-A3E2-4905-A089-CDE3F5F77749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1,5 </a:t>
          </a:r>
          <a:r>
            <a:rPr lang="ru-RU" sz="3600" b="0" i="0" kern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години</a:t>
          </a:r>
          <a:r>
            <a:rPr lang="ru-RU" sz="36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ru-RU" sz="3600" b="0" i="0" kern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розмови</a:t>
          </a:r>
          <a:r>
            <a:rPr lang="ru-RU" sz="36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про </a:t>
          </a:r>
          <a:r>
            <a:rPr lang="ru-RU" sz="3600" b="0" i="0" kern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щасливий</a:t>
          </a:r>
          <a:r>
            <a:rPr lang="ru-RU" sz="36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ru-RU" sz="3600" b="0" i="0" kern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шлюб</a:t>
          </a:r>
          <a:endParaRPr lang="en-US" sz="3600" kern="1200" dirty="0"/>
        </a:p>
      </dsp:txBody>
      <dsp:txXfrm>
        <a:off x="6331365" y="692298"/>
        <a:ext cx="4508047" cy="2799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9F11D-0EE7-4902-A471-13722D5F185C}">
      <dsp:nvSpPr>
        <dsp:cNvPr id="0" name=""/>
        <dsp:cNvSpPr/>
      </dsp:nvSpPr>
      <dsp:spPr>
        <a:xfrm>
          <a:off x="0" y="736"/>
          <a:ext cx="69370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82055-2F46-4BAB-8C85-99922AE7FE2F}">
      <dsp:nvSpPr>
        <dsp:cNvPr id="0" name=""/>
        <dsp:cNvSpPr/>
      </dsp:nvSpPr>
      <dsp:spPr>
        <a:xfrm>
          <a:off x="0" y="736"/>
          <a:ext cx="6937089" cy="67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Пояснює\навчає</a:t>
          </a:r>
          <a:endParaRPr lang="en-US" sz="3100" kern="1200" dirty="0"/>
        </a:p>
      </dsp:txBody>
      <dsp:txXfrm>
        <a:off x="0" y="736"/>
        <a:ext cx="6937089" cy="670396"/>
      </dsp:txXfrm>
    </dsp:sp>
    <dsp:sp modelId="{D0B0EE3E-B5DD-4EC2-A3A3-7C4E97433DA0}">
      <dsp:nvSpPr>
        <dsp:cNvPr id="0" name=""/>
        <dsp:cNvSpPr/>
      </dsp:nvSpPr>
      <dsp:spPr>
        <a:xfrm>
          <a:off x="0" y="671132"/>
          <a:ext cx="6937089" cy="0"/>
        </a:xfrm>
        <a:prstGeom prst="line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81A74-F6A7-4AB7-AFCA-13ED2060A056}">
      <dsp:nvSpPr>
        <dsp:cNvPr id="0" name=""/>
        <dsp:cNvSpPr/>
      </dsp:nvSpPr>
      <dsp:spPr>
        <a:xfrm>
          <a:off x="0" y="671132"/>
          <a:ext cx="6937089" cy="67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Супроводжує </a:t>
          </a:r>
          <a:r>
            <a:rPr lang="uk-UA" sz="3100" kern="1200" dirty="0" err="1"/>
            <a:t>мисленнєву</a:t>
          </a:r>
          <a:r>
            <a:rPr lang="uk-UA" sz="3100" kern="1200" dirty="0"/>
            <a:t> діяльність</a:t>
          </a:r>
          <a:endParaRPr lang="en-US" sz="3100" kern="1200" dirty="0"/>
        </a:p>
      </dsp:txBody>
      <dsp:txXfrm>
        <a:off x="0" y="671132"/>
        <a:ext cx="6937089" cy="670396"/>
      </dsp:txXfrm>
    </dsp:sp>
    <dsp:sp modelId="{E99A00DE-8304-4B68-ADB2-6FCA04F2287C}">
      <dsp:nvSpPr>
        <dsp:cNvPr id="0" name=""/>
        <dsp:cNvSpPr/>
      </dsp:nvSpPr>
      <dsp:spPr>
        <a:xfrm>
          <a:off x="0" y="1341529"/>
          <a:ext cx="6937089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F5E12-2BA0-4119-9837-1A86E657626A}">
      <dsp:nvSpPr>
        <dsp:cNvPr id="0" name=""/>
        <dsp:cNvSpPr/>
      </dsp:nvSpPr>
      <dsp:spPr>
        <a:xfrm>
          <a:off x="0" y="1341529"/>
          <a:ext cx="6937089" cy="67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Спрямовує</a:t>
          </a:r>
          <a:endParaRPr lang="en-US" sz="3100" kern="1200"/>
        </a:p>
      </dsp:txBody>
      <dsp:txXfrm>
        <a:off x="0" y="1341529"/>
        <a:ext cx="6937089" cy="670396"/>
      </dsp:txXfrm>
    </dsp:sp>
    <dsp:sp modelId="{5AF366E3-2E7E-4172-BA64-56B603775EB4}">
      <dsp:nvSpPr>
        <dsp:cNvPr id="0" name=""/>
        <dsp:cNvSpPr/>
      </dsp:nvSpPr>
      <dsp:spPr>
        <a:xfrm>
          <a:off x="0" y="2011925"/>
          <a:ext cx="6937089" cy="0"/>
        </a:xfrm>
        <a:prstGeom prst="line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5A099-6408-4105-8571-6395E58522B7}">
      <dsp:nvSpPr>
        <dsp:cNvPr id="0" name=""/>
        <dsp:cNvSpPr/>
      </dsp:nvSpPr>
      <dsp:spPr>
        <a:xfrm>
          <a:off x="0" y="2011925"/>
          <a:ext cx="6937089" cy="67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Перевіряє</a:t>
          </a:r>
          <a:endParaRPr lang="en-US" sz="3100" kern="1200"/>
        </a:p>
      </dsp:txBody>
      <dsp:txXfrm>
        <a:off x="0" y="2011925"/>
        <a:ext cx="6937089" cy="670396"/>
      </dsp:txXfrm>
    </dsp:sp>
    <dsp:sp modelId="{980CF2B2-A0BB-4052-8AC8-D558893476CF}">
      <dsp:nvSpPr>
        <dsp:cNvPr id="0" name=""/>
        <dsp:cNvSpPr/>
      </dsp:nvSpPr>
      <dsp:spPr>
        <a:xfrm>
          <a:off x="0" y="2682321"/>
          <a:ext cx="693708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093A2-BDA8-4B92-B650-D0FACD96BAC1}">
      <dsp:nvSpPr>
        <dsp:cNvPr id="0" name=""/>
        <dsp:cNvSpPr/>
      </dsp:nvSpPr>
      <dsp:spPr>
        <a:xfrm>
          <a:off x="0" y="2682321"/>
          <a:ext cx="6937089" cy="67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Емоційно налаштовує</a:t>
          </a:r>
          <a:endParaRPr lang="en-US" sz="3100" kern="1200"/>
        </a:p>
      </dsp:txBody>
      <dsp:txXfrm>
        <a:off x="0" y="2682321"/>
        <a:ext cx="6937089" cy="670396"/>
      </dsp:txXfrm>
    </dsp:sp>
    <dsp:sp modelId="{AE1BED09-8CD6-4F83-818B-12596C1E0A20}">
      <dsp:nvSpPr>
        <dsp:cNvPr id="0" name=""/>
        <dsp:cNvSpPr/>
      </dsp:nvSpPr>
      <dsp:spPr>
        <a:xfrm>
          <a:off x="0" y="3352718"/>
          <a:ext cx="6937089" cy="0"/>
        </a:xfrm>
        <a:prstGeom prst="line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3B831-4DF8-4895-9952-27B8D8BA9276}">
      <dsp:nvSpPr>
        <dsp:cNvPr id="0" name=""/>
        <dsp:cNvSpPr/>
      </dsp:nvSpPr>
      <dsp:spPr>
        <a:xfrm>
          <a:off x="0" y="3352718"/>
          <a:ext cx="6937089" cy="67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Мотивує</a:t>
          </a:r>
          <a:endParaRPr lang="en-US" sz="3100" kern="1200"/>
        </a:p>
      </dsp:txBody>
      <dsp:txXfrm>
        <a:off x="0" y="3352718"/>
        <a:ext cx="6937089" cy="670396"/>
      </dsp:txXfrm>
    </dsp:sp>
    <dsp:sp modelId="{7E0B9844-8F6A-40DC-9A60-2D56FB3D761A}">
      <dsp:nvSpPr>
        <dsp:cNvPr id="0" name=""/>
        <dsp:cNvSpPr/>
      </dsp:nvSpPr>
      <dsp:spPr>
        <a:xfrm>
          <a:off x="0" y="4023114"/>
          <a:ext cx="6937089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957B9-B092-481E-AB85-A12631B9E39F}">
      <dsp:nvSpPr>
        <dsp:cNvPr id="0" name=""/>
        <dsp:cNvSpPr/>
      </dsp:nvSpPr>
      <dsp:spPr>
        <a:xfrm>
          <a:off x="0" y="4023114"/>
          <a:ext cx="6937089" cy="67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Підбиває підсумки</a:t>
          </a:r>
          <a:endParaRPr lang="en-US" sz="3100" kern="1200"/>
        </a:p>
      </dsp:txBody>
      <dsp:txXfrm>
        <a:off x="0" y="4023114"/>
        <a:ext cx="6937089" cy="670396"/>
      </dsp:txXfrm>
    </dsp:sp>
    <dsp:sp modelId="{FC1E5505-2B25-453F-85D6-5B6441252BA8}">
      <dsp:nvSpPr>
        <dsp:cNvPr id="0" name=""/>
        <dsp:cNvSpPr/>
      </dsp:nvSpPr>
      <dsp:spPr>
        <a:xfrm>
          <a:off x="0" y="4693510"/>
          <a:ext cx="6937089" cy="0"/>
        </a:xfrm>
        <a:prstGeom prst="line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1AC21-E3A8-47BB-9570-DD6FA6792EAB}">
      <dsp:nvSpPr>
        <dsp:cNvPr id="0" name=""/>
        <dsp:cNvSpPr/>
      </dsp:nvSpPr>
      <dsp:spPr>
        <a:xfrm>
          <a:off x="0" y="4693510"/>
          <a:ext cx="6937089" cy="67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Розвиває </a:t>
          </a:r>
          <a:endParaRPr lang="en-US" sz="3100" kern="1200"/>
        </a:p>
      </dsp:txBody>
      <dsp:txXfrm>
        <a:off x="0" y="4693510"/>
        <a:ext cx="6937089" cy="670396"/>
      </dsp:txXfrm>
    </dsp:sp>
    <dsp:sp modelId="{B5411746-E40A-4C85-94D4-7D9C11EBA7AD}">
      <dsp:nvSpPr>
        <dsp:cNvPr id="0" name=""/>
        <dsp:cNvSpPr/>
      </dsp:nvSpPr>
      <dsp:spPr>
        <a:xfrm>
          <a:off x="0" y="5363907"/>
          <a:ext cx="693708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0B2CB-DA11-403D-BDD8-70B87C941925}">
      <dsp:nvSpPr>
        <dsp:cNvPr id="0" name=""/>
        <dsp:cNvSpPr/>
      </dsp:nvSpPr>
      <dsp:spPr>
        <a:xfrm>
          <a:off x="0" y="5363907"/>
          <a:ext cx="6937089" cy="670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/>
            <a:t>Виховує ціннісне ставлення</a:t>
          </a:r>
          <a:endParaRPr lang="en-US" sz="3100" kern="1200"/>
        </a:p>
      </dsp:txBody>
      <dsp:txXfrm>
        <a:off x="0" y="5363907"/>
        <a:ext cx="6937089" cy="670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DCDA8-88AE-7B81-2390-F4BE8207B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B5A2EC9-F735-9587-AE70-4304AC347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B51689-B4CA-F2B2-926D-7399E7D0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DA9-F132-4ACD-B15E-CC52DDE871F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41E28E-2544-30AA-0124-4E2E8108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005E7C-8771-4498-8AE1-00BFA1ED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B7CD-A324-4B47-BF7C-3716567297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7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9E479-1E2C-54A2-E138-107F3938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6521011-96FF-F5EF-E54B-E2C874FCC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D31413-580A-18C1-0676-2111B205D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DA9-F132-4ACD-B15E-CC52DDE871F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FD8B4B-C6B2-9AD7-1CA5-F2FDDA12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6EF8B6-C348-A03C-E9CA-1B91DDAD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B7CD-A324-4B47-BF7C-3716567297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EFC8EF0-B423-27C1-AD66-54E65BD5D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8F277B-62BB-94C0-E46E-2CA43A7A0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84B82F3-41D4-587C-C603-1A041D85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DA9-F132-4ACD-B15E-CC52DDE871F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E88944-6F35-8C30-3752-38A87FA2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12D602-69F9-01AB-14C4-92AB1682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B7CD-A324-4B47-BF7C-3716567297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FF3D9-B60E-B485-CAA4-A2070819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FDC2E2-DFCC-D5C7-1463-9798EB3A6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2894ED-A9E2-971C-893F-03393C52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DA9-F132-4ACD-B15E-CC52DDE871F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9E097-3285-9226-BA36-21C10FEE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125990-1D8D-8D3F-462C-778F27FE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B7CD-A324-4B47-BF7C-3716567297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6039D-F271-816B-6745-34EB823B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3D21A5E-026D-E7C7-FAFE-A104D0428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AFF1FC-6AEA-7F82-0F1B-FFAB4640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DA9-F132-4ACD-B15E-CC52DDE871F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1277C4-1BD4-DD9C-C31C-92C905F0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90C2D1-6791-7BF9-DA53-0A8697A2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B7CD-A324-4B47-BF7C-3716567297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1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2975E-0087-AB92-9333-A9082949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316985-2A2B-D578-9DB8-06946B7FF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5DB434-0DEE-E2E1-3D98-DE1549F96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9CB4CD9-21DA-8975-7A88-F4804BA7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DA9-F132-4ACD-B15E-CC52DDE871F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12BD8B-2227-3853-D77A-9B7C94B6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79602F-F43F-EC2B-E40B-2414D9B2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B7CD-A324-4B47-BF7C-3716567297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1F252-00AE-A5A3-40CB-571980FC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29626C9-BE9A-FF3F-1D62-19C8F0536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D86227-E9B9-FBB8-4F0A-C390570A1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D27D9C9-8D17-E593-26B8-F9FAA37F3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5FCED72-A641-1FDD-D6BA-8001AA96C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9DC00E-75DF-6336-D683-7022D7AC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DA9-F132-4ACD-B15E-CC52DDE871F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B38F382-67FC-B17B-CFFF-87E592DE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107B9F5-AF01-0BB6-7725-9F0729EF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B7CD-A324-4B47-BF7C-3716567297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8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EAE3E-41D1-457F-D697-31738BCC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E0FC14F-3485-7FF2-76DB-4132CF04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DA9-F132-4ACD-B15E-CC52DDE871F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A971C25-38F9-F136-0876-A106EA4C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4F32CDE-351C-465F-CA2D-77F65EF8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B7CD-A324-4B47-BF7C-3716567297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2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A80306F-0D8A-8850-B9E5-A7106B62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DA9-F132-4ACD-B15E-CC52DDE871F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CEAD582-6AF6-7A68-E302-D1735C5E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01E08EC-27D8-3CB2-FE65-39979708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B7CD-A324-4B47-BF7C-3716567297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6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5C242-113E-C69C-158C-FB2ED74F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2E1F15-BC67-806F-FC5A-256D6B20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738B55-CAD0-3C6A-BA66-A022240DA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F95214-A563-E28B-0C73-E5A5DDE1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DA9-F132-4ACD-B15E-CC52DDE871F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07B68F0-5F55-121C-E461-B75D702D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117C79-5F9D-95F6-60FC-66AA6DAB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B7CD-A324-4B47-BF7C-3716567297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1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5FE97-0336-1433-495A-461D9BED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D50AF2-9D46-B316-B437-00BEB3885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A9D344A-94CD-743D-546A-3E7FEAB81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BB444A2-61F0-4F0A-2679-6612D033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DA9-F132-4ACD-B15E-CC52DDE871F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DF65F2-AD32-78D2-56CE-E9DA8412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360C35-F897-60A4-CBCB-12506952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B7CD-A324-4B47-BF7C-3716567297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4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BF193A6-2659-02F8-03F4-7A293540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364945D-584F-4146-F8C9-F442B4D4D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EF3820-F6CF-2FCB-0608-6CCDA1EFA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A4DA9-F132-4ACD-B15E-CC52DDE871F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130D9B-4A52-D507-0035-2D4F486F6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6BD6F7-8C69-EB0E-294F-266FBD43E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B7CD-A324-4B47-BF7C-3716567297D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6EDDC-7269-99B4-FA48-D58B7D49F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effectLst>
            <a:glow rad="342900">
              <a:schemeClr val="tx1">
                <a:alpha val="15000"/>
              </a:schemeClr>
            </a:glo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3AB31-C4D6-DAC0-BE9F-7FFD8B253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4743" y="879990"/>
            <a:ext cx="7646686" cy="1863210"/>
          </a:xfrm>
        </p:spPr>
        <p:txBody>
          <a:bodyPr>
            <a:normAutofit/>
          </a:bodyPr>
          <a:lstStyle/>
          <a:p>
            <a:r>
              <a:rPr lang="uk-UA" dirty="0" err="1">
                <a:solidFill>
                  <a:srgbClr val="FFFFFF"/>
                </a:solidFill>
              </a:rPr>
              <a:t>Уроки</a:t>
            </a:r>
            <a:r>
              <a:rPr lang="uk-UA" dirty="0">
                <a:solidFill>
                  <a:srgbClr val="FFFFFF"/>
                </a:solidFill>
              </a:rPr>
              <a:t> української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4BAA50E-F35A-45D5-FD83-6399E9749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" y="5307484"/>
            <a:ext cx="11369040" cy="1098395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FFFFFF"/>
                </a:solidFill>
              </a:rPr>
              <a:t>Любов як принцип, порядок як основа, прогрес як мета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55713-69F9-4F24-BBD5-5E90B79C592B}"/>
              </a:ext>
            </a:extLst>
          </p:cNvPr>
          <p:cNvSpPr txBox="1"/>
          <p:nvPr/>
        </p:nvSpPr>
        <p:spPr>
          <a:xfrm>
            <a:off x="5679420" y="155694"/>
            <a:ext cx="6512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6000" b="1" dirty="0">
                <a:highlight>
                  <a:srgbClr val="FF0000"/>
                </a:highlight>
              </a:rPr>
              <a:t>АННА НОВИЦЬКА </a:t>
            </a:r>
            <a:endParaRPr lang="uk-UA" sz="60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48030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24F45F-5ACF-CDFA-6452-186FA1DD3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04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418F1-1358-32A8-4B30-501EC3072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7" r="6027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469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27584-0A7C-25ED-6025-151F84ED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uk-UA" sz="3400" dirty="0"/>
              <a:t>Навіщо й коли її використовуємо? </a:t>
            </a:r>
            <a:br>
              <a:rPr lang="uk-UA" sz="3400" dirty="0"/>
            </a:br>
            <a:r>
              <a:rPr lang="uk-UA" sz="3400" dirty="0"/>
              <a:t>Знайди зайве.</a:t>
            </a:r>
            <a:br>
              <a:rPr lang="uk-UA" sz="3400" dirty="0"/>
            </a:br>
            <a:endParaRPr lang="en-US" sz="3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5F582CFE-413E-7656-6037-EA625709D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586747"/>
              </p:ext>
            </p:extLst>
          </p:nvPr>
        </p:nvGraphicFramePr>
        <p:xfrm>
          <a:off x="4611441" y="375920"/>
          <a:ext cx="6937089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CC488A-FD16-47B2-F06F-55019E9B4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45" y="37592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2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D55B5-2BDF-44D4-272C-5578D0AC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4734560" cy="1433195"/>
          </a:xfrm>
        </p:spPr>
        <p:txBody>
          <a:bodyPr/>
          <a:lstStyle/>
          <a:p>
            <a:r>
              <a:rPr lang="uk-UA" dirty="0"/>
              <a:t>Для вас!</a:t>
            </a:r>
            <a:endParaRPr lang="en-US" dirty="0"/>
          </a:p>
        </p:txBody>
      </p:sp>
      <p:pic>
        <p:nvPicPr>
          <p:cNvPr id="5" name="Місце для вмісту 4" descr="Зображення, що містить квітка, Квітковий дизайн, листівка, дизайн&#10;&#10;Автоматично згенерований опис">
            <a:extLst>
              <a:ext uri="{FF2B5EF4-FFF2-40B4-BE49-F238E27FC236}">
                <a16:creationId xmlns:a16="http://schemas.microsoft.com/office/drawing/2014/main" id="{F300C73E-BC4E-9E3A-74F4-A85B60014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0" y="165259"/>
            <a:ext cx="6747669" cy="6747669"/>
          </a:xfrm>
        </p:spPr>
      </p:pic>
    </p:spTree>
    <p:extLst>
      <p:ext uri="{BB962C8B-B14F-4D97-AF65-F5344CB8AC3E}">
        <p14:creationId xmlns:p14="http://schemas.microsoft.com/office/powerpoint/2010/main" val="275986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CD21-5B47-FE55-1DBB-ED67C713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Оцінювання для навчання: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53E9A-C29B-EDAA-4B25-0BCE99A06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50" y="1690689"/>
            <a:ext cx="6958148" cy="26548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3600" dirty="0">
                <a:solidFill>
                  <a:srgbClr val="0070C0"/>
                </a:solidFill>
              </a:rPr>
              <a:t>Свідома присутність – 4 б.;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600" dirty="0">
                <a:solidFill>
                  <a:srgbClr val="0070C0"/>
                </a:solidFill>
              </a:rPr>
              <a:t>Чат «Запозичення+\-» – 2 б.;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600" dirty="0">
                <a:solidFill>
                  <a:srgbClr val="0070C0"/>
                </a:solidFill>
              </a:rPr>
              <a:t>Усні відповіді на </a:t>
            </a:r>
            <a:r>
              <a:rPr lang="uk-UA" sz="3600" dirty="0" err="1">
                <a:solidFill>
                  <a:srgbClr val="0070C0"/>
                </a:solidFill>
              </a:rPr>
              <a:t>уроці</a:t>
            </a:r>
            <a:r>
              <a:rPr lang="uk-UA" sz="3600" dirty="0">
                <a:solidFill>
                  <a:srgbClr val="0070C0"/>
                </a:solidFill>
              </a:rPr>
              <a:t> – 3 б.;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600" dirty="0">
                <a:solidFill>
                  <a:srgbClr val="0070C0"/>
                </a:solidFill>
              </a:rPr>
              <a:t>Словникова робота – 3 б.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FF39B6-575E-1443-5C56-042AF612AAC7}"/>
              </a:ext>
            </a:extLst>
          </p:cNvPr>
          <p:cNvSpPr txBox="1">
            <a:spLocks/>
          </p:cNvSpPr>
          <p:nvPr/>
        </p:nvSpPr>
        <p:spPr>
          <a:xfrm>
            <a:off x="7210698" y="2841444"/>
            <a:ext cx="4685212" cy="4447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uk-UA" sz="3200" b="1" dirty="0"/>
              <a:t>Очікування – 3 б.;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3200" b="1" dirty="0"/>
              <a:t>«Алгоритм» – 2 б.;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3200" b="1" dirty="0"/>
              <a:t>Усне обговорення «Вільні теми» – 3 б.;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3200" b="1" dirty="0"/>
              <a:t>Групова робота – 3 б.</a:t>
            </a:r>
          </a:p>
        </p:txBody>
      </p:sp>
    </p:spTree>
    <p:extLst>
      <p:ext uri="{BB962C8B-B14F-4D97-AF65-F5344CB8AC3E}">
        <p14:creationId xmlns:p14="http://schemas.microsoft.com/office/powerpoint/2010/main" val="40651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8885F-C133-9B6A-FC99-9E35CE7B3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365125"/>
            <a:ext cx="974852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uk-UA" sz="4000" dirty="0">
                <a:solidFill>
                  <a:srgbClr val="FFFFFF"/>
                </a:solidFill>
              </a:rPr>
              <a:t>(Не)типовий у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рок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української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C56675-7D70-0859-4343-DCD08F29D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9" r="14645"/>
          <a:stretch/>
        </p:blipFill>
        <p:spPr>
          <a:xfrm>
            <a:off x="0" y="1321672"/>
            <a:ext cx="3028226" cy="3028226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304615-F47F-4424-11DB-0C81F9694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482" b="-2"/>
          <a:stretch/>
        </p:blipFill>
        <p:spPr>
          <a:xfrm>
            <a:off x="3106197" y="1417896"/>
            <a:ext cx="2948165" cy="2948165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C58916-46A7-0FA6-7B99-362D8E8F6A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01" r="16496" b="-5"/>
          <a:stretch/>
        </p:blipFill>
        <p:spPr>
          <a:xfrm>
            <a:off x="6089285" y="1478665"/>
            <a:ext cx="2948165" cy="2948165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FA169C-ADE1-4C05-0D15-F10E28D86C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64" r="7991" b="4"/>
          <a:stretch/>
        </p:blipFill>
        <p:spPr>
          <a:xfrm>
            <a:off x="9037452" y="1409159"/>
            <a:ext cx="3028226" cy="3028226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1B4F32-00C8-304C-98B7-309BF8016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3961" y="5038818"/>
            <a:ext cx="10466978" cy="216700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Урок</a:t>
            </a:r>
            <a:r>
              <a:rPr lang="en-US" sz="3200" b="1" dirty="0"/>
              <a:t> </a:t>
            </a:r>
            <a:r>
              <a:rPr lang="en-US" sz="3200" b="1" dirty="0" err="1"/>
              <a:t>на</a:t>
            </a:r>
            <a:r>
              <a:rPr lang="en-US" sz="3200" b="1" dirty="0"/>
              <a:t> </a:t>
            </a:r>
            <a:r>
              <a:rPr lang="en-US" sz="3200" b="1" dirty="0" err="1"/>
              <a:t>вільну</a:t>
            </a:r>
            <a:r>
              <a:rPr lang="en-US" sz="3200" b="1" dirty="0"/>
              <a:t> </a:t>
            </a:r>
            <a:r>
              <a:rPr lang="en-US" sz="3200" b="1" dirty="0" err="1"/>
              <a:t>тему</a:t>
            </a:r>
            <a:r>
              <a:rPr lang="en-US" sz="3200" b="1" dirty="0"/>
              <a:t>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b="1" dirty="0"/>
              <a:t>3 в 1.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Із</a:t>
            </a:r>
            <a:r>
              <a:rPr lang="en-US" sz="3200" b="1" dirty="0"/>
              <a:t> </a:t>
            </a:r>
            <a:r>
              <a:rPr lang="en-US" sz="3200" b="1" dirty="0" err="1"/>
              <a:t>кожного</a:t>
            </a:r>
            <a:r>
              <a:rPr lang="en-US" sz="3200" b="1" dirty="0"/>
              <a:t> </a:t>
            </a:r>
            <a:r>
              <a:rPr lang="en-US" sz="3200" b="1" dirty="0" err="1"/>
              <a:t>по</a:t>
            </a:r>
            <a:r>
              <a:rPr lang="en-US" sz="3200" b="1" dirty="0"/>
              <a:t> </a:t>
            </a:r>
            <a:r>
              <a:rPr lang="en-US" sz="3200" b="1" dirty="0" err="1"/>
              <a:t>нитці</a:t>
            </a:r>
            <a:r>
              <a:rPr lang="en-US" sz="3200" b="1" dirty="0"/>
              <a:t> - …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uk-UA" sz="3200" b="1" dirty="0"/>
              <a:t>Дай</a:t>
            </a:r>
            <a:r>
              <a:rPr lang="en-US" sz="3200" b="1" dirty="0"/>
              <a:t>!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735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C678F-2907-ADB2-70DE-E693031B3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81" r="-1" b="4865"/>
          <a:stretch/>
        </p:blipFill>
        <p:spPr>
          <a:xfrm>
            <a:off x="-1219" y="-4"/>
            <a:ext cx="12191695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1377" y="1386250"/>
            <a:ext cx="4598786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9573" y="1494845"/>
            <a:ext cx="4354593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3AB31-C4D6-DAC0-BE9F-7FFD8B253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511" y="1872171"/>
            <a:ext cx="3555692" cy="1269461"/>
          </a:xfrm>
        </p:spPr>
        <p:txBody>
          <a:bodyPr anchor="b">
            <a:normAutofit/>
          </a:bodyPr>
          <a:lstStyle/>
          <a:p>
            <a:r>
              <a:rPr lang="uk-UA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Уроки</a:t>
            </a:r>
            <a:r>
              <a:rPr lang="uk-U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української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4BAA50E-F35A-45D5-FD83-6399E9749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036" y="3610948"/>
            <a:ext cx="3394508" cy="678633"/>
          </a:xfrm>
        </p:spPr>
        <p:txBody>
          <a:bodyPr anchor="t">
            <a:noAutofit/>
          </a:bodyPr>
          <a:lstStyle/>
          <a:p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Любов як принцип, порядок як основа, прогрес як мета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536C0D-2219-44F1-94EC-B9A56501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6303" y="1122043"/>
            <a:ext cx="4908132" cy="4613915"/>
            <a:chOff x="6516303" y="1122043"/>
            <a:chExt cx="4908132" cy="461391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F0CCBF-D7FD-451C-92EB-84C362B69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1B8EEB-4E8B-43EC-AB8F-F7E2CD968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6EDDC-7269-99B4-FA48-D58B7D49F7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16042" r="24042" b="-1"/>
          <a:stretch/>
        </p:blipFill>
        <p:spPr>
          <a:xfrm>
            <a:off x="6882275" y="1386254"/>
            <a:ext cx="4228348" cy="3969721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20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8885F-C133-9B6A-FC99-9E35CE7B3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365125"/>
            <a:ext cx="974852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uk-UA" sz="4000" dirty="0">
                <a:solidFill>
                  <a:srgbClr val="FFFFFF"/>
                </a:solidFill>
              </a:rPr>
              <a:t>(Не)типовий у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рок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української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C56675-7D70-0859-4343-DCD08F29D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9" r="14645"/>
          <a:stretch/>
        </p:blipFill>
        <p:spPr>
          <a:xfrm>
            <a:off x="0" y="1321672"/>
            <a:ext cx="3028226" cy="3028226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304615-F47F-4424-11DB-0C81F9694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482" b="-2"/>
          <a:stretch/>
        </p:blipFill>
        <p:spPr>
          <a:xfrm>
            <a:off x="3106197" y="1417896"/>
            <a:ext cx="2948165" cy="2948165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C58916-46A7-0FA6-7B99-362D8E8F6A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01" r="16496" b="-5"/>
          <a:stretch/>
        </p:blipFill>
        <p:spPr>
          <a:xfrm>
            <a:off x="6089285" y="1478665"/>
            <a:ext cx="2948165" cy="2948165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FA169C-ADE1-4C05-0D15-F10E28D86C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64" r="7991" b="4"/>
          <a:stretch/>
        </p:blipFill>
        <p:spPr>
          <a:xfrm>
            <a:off x="9037452" y="1409159"/>
            <a:ext cx="3028226" cy="3028226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1B4F32-00C8-304C-98B7-309BF8016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3961" y="5038818"/>
            <a:ext cx="10466978" cy="216700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Урок</a:t>
            </a:r>
            <a:r>
              <a:rPr lang="en-US" sz="3200" b="1" dirty="0"/>
              <a:t> </a:t>
            </a:r>
            <a:r>
              <a:rPr lang="en-US" sz="3200" b="1" dirty="0" err="1"/>
              <a:t>на</a:t>
            </a:r>
            <a:r>
              <a:rPr lang="en-US" sz="3200" b="1" dirty="0"/>
              <a:t> </a:t>
            </a:r>
            <a:r>
              <a:rPr lang="en-US" sz="3200" b="1" dirty="0" err="1"/>
              <a:t>вільну</a:t>
            </a:r>
            <a:r>
              <a:rPr lang="en-US" sz="3200" b="1" dirty="0"/>
              <a:t> </a:t>
            </a:r>
            <a:r>
              <a:rPr lang="en-US" sz="3200" b="1" dirty="0" err="1"/>
              <a:t>тему</a:t>
            </a:r>
            <a:r>
              <a:rPr lang="en-US" sz="3200" b="1" dirty="0"/>
              <a:t>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b="1" dirty="0"/>
              <a:t>3 в 1.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Із</a:t>
            </a:r>
            <a:r>
              <a:rPr lang="en-US" sz="3200" b="1" dirty="0"/>
              <a:t> </a:t>
            </a:r>
            <a:r>
              <a:rPr lang="en-US" sz="3200" b="1" dirty="0" err="1"/>
              <a:t>кожного</a:t>
            </a:r>
            <a:r>
              <a:rPr lang="en-US" sz="3200" b="1" dirty="0"/>
              <a:t> </a:t>
            </a:r>
            <a:r>
              <a:rPr lang="en-US" sz="3200" b="1" dirty="0" err="1"/>
              <a:t>по</a:t>
            </a:r>
            <a:r>
              <a:rPr lang="en-US" sz="3200" b="1" dirty="0"/>
              <a:t> </a:t>
            </a:r>
            <a:r>
              <a:rPr lang="en-US" sz="3200" b="1" dirty="0" err="1"/>
              <a:t>нитці</a:t>
            </a:r>
            <a:r>
              <a:rPr lang="en-US" sz="3200" b="1" dirty="0"/>
              <a:t> - …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uk-UA" sz="3200" b="1" dirty="0"/>
              <a:t>Дай</a:t>
            </a:r>
            <a:r>
              <a:rPr lang="en-US" sz="3200" b="1" dirty="0"/>
              <a:t>!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352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1C247-EC86-C8F0-DF7D-54F52E12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 який ваш алгоритм?</a:t>
            </a:r>
            <a:endParaRPr lang="en-US" dirty="0"/>
          </a:p>
        </p:txBody>
      </p:sp>
      <p:graphicFrame>
        <p:nvGraphicFramePr>
          <p:cNvPr id="15" name="Місце для вмісту 2">
            <a:extLst>
              <a:ext uri="{FF2B5EF4-FFF2-40B4-BE49-F238E27FC236}">
                <a16:creationId xmlns:a16="http://schemas.microsoft.com/office/drawing/2014/main" id="{B3A420D2-E27C-CAAD-0F36-717AEDE054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054591"/>
              </p:ext>
            </p:extLst>
          </p:nvPr>
        </p:nvGraphicFramePr>
        <p:xfrm>
          <a:off x="673100" y="1323996"/>
          <a:ext cx="10845800" cy="546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CDB34F13-5775-B56E-5608-DB0CAB76CF00}"/>
              </a:ext>
            </a:extLst>
          </p:cNvPr>
          <p:cNvCxnSpPr/>
          <p:nvPr/>
        </p:nvCxnSpPr>
        <p:spPr>
          <a:xfrm>
            <a:off x="1506583" y="4799874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48862F-307C-5BCA-C5EA-77AD084C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uk-UA" sz="4000">
                <a:solidFill>
                  <a:srgbClr val="FFFFFF"/>
                </a:solidFill>
              </a:rPr>
              <a:t>Демотиватори - мотиватори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3" name="Місце для вмісту 2">
            <a:extLst>
              <a:ext uri="{FF2B5EF4-FFF2-40B4-BE49-F238E27FC236}">
                <a16:creationId xmlns:a16="http://schemas.microsoft.com/office/drawing/2014/main" id="{26902B51-615C-B775-2166-B485AA0FA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67293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DF9FBDF6-F332-FB84-1898-E35257463216}"/>
              </a:ext>
            </a:extLst>
          </p:cNvPr>
          <p:cNvSpPr/>
          <p:nvPr/>
        </p:nvSpPr>
        <p:spPr>
          <a:xfrm>
            <a:off x="7152640" y="3429000"/>
            <a:ext cx="4246880" cy="25552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48862F-307C-5BCA-C5EA-77AD084C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uk-UA" sz="4000">
                <a:solidFill>
                  <a:srgbClr val="FFFFFF"/>
                </a:solidFill>
              </a:rPr>
              <a:t>Демотиватори - мотиватори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3" name="Місце для вмісту 2">
            <a:extLst>
              <a:ext uri="{FF2B5EF4-FFF2-40B4-BE49-F238E27FC236}">
                <a16:creationId xmlns:a16="http://schemas.microsoft.com/office/drawing/2014/main" id="{26902B51-615C-B775-2166-B485AA0FA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60238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DF9FBDF6-F332-FB84-1898-E35257463216}"/>
              </a:ext>
            </a:extLst>
          </p:cNvPr>
          <p:cNvSpPr/>
          <p:nvPr/>
        </p:nvSpPr>
        <p:spPr>
          <a:xfrm>
            <a:off x="7109098" y="3429000"/>
            <a:ext cx="4246880" cy="25552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48862F-307C-5BCA-C5EA-77AD084C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uk-UA" sz="4000">
                <a:solidFill>
                  <a:srgbClr val="FFFFFF"/>
                </a:solidFill>
              </a:rPr>
              <a:t>Демотиватори - мотиватори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3" name="Місце для вмісту 2">
            <a:extLst>
              <a:ext uri="{FF2B5EF4-FFF2-40B4-BE49-F238E27FC236}">
                <a16:creationId xmlns:a16="http://schemas.microsoft.com/office/drawing/2014/main" id="{26902B51-615C-B775-2166-B485AA0FA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361710"/>
              </p:ext>
            </p:extLst>
          </p:nvPr>
        </p:nvGraphicFramePr>
        <p:xfrm>
          <a:off x="130629" y="2273574"/>
          <a:ext cx="11441257" cy="4583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DF9FBDF6-F332-FB84-1898-E35257463216}"/>
              </a:ext>
            </a:extLst>
          </p:cNvPr>
          <p:cNvSpPr/>
          <p:nvPr/>
        </p:nvSpPr>
        <p:spPr>
          <a:xfrm>
            <a:off x="7109098" y="3235755"/>
            <a:ext cx="4246880" cy="25552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48862F-307C-5BCA-C5EA-77AD084C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uk-UA" sz="4000">
                <a:solidFill>
                  <a:srgbClr val="FFFFFF"/>
                </a:solidFill>
              </a:rPr>
              <a:t>Демотиватори - мотиватори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3" name="Місце для вмісту 2">
            <a:extLst>
              <a:ext uri="{FF2B5EF4-FFF2-40B4-BE49-F238E27FC236}">
                <a16:creationId xmlns:a16="http://schemas.microsoft.com/office/drawing/2014/main" id="{26902B51-615C-B775-2166-B485AA0FA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8588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DF9FBDF6-F332-FB84-1898-E35257463216}"/>
              </a:ext>
            </a:extLst>
          </p:cNvPr>
          <p:cNvSpPr/>
          <p:nvPr/>
        </p:nvSpPr>
        <p:spPr>
          <a:xfrm>
            <a:off x="7161162" y="3487561"/>
            <a:ext cx="4246880" cy="25552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05C4435C-50C0-3DFA-FC7D-265B6881E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934140"/>
              </p:ext>
            </p:extLst>
          </p:nvPr>
        </p:nvGraphicFramePr>
        <p:xfrm>
          <a:off x="265612" y="95795"/>
          <a:ext cx="11926388" cy="716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8725">
                  <a:extLst>
                    <a:ext uri="{9D8B030D-6E8A-4147-A177-3AD203B41FA5}">
                      <a16:colId xmlns:a16="http://schemas.microsoft.com/office/drawing/2014/main" val="2030072164"/>
                    </a:ext>
                  </a:extLst>
                </a:gridCol>
                <a:gridCol w="2827663">
                  <a:extLst>
                    <a:ext uri="{9D8B030D-6E8A-4147-A177-3AD203B41FA5}">
                      <a16:colId xmlns:a16="http://schemas.microsoft.com/office/drawing/2014/main" val="4266965175"/>
                    </a:ext>
                  </a:extLst>
                </a:gridCol>
              </a:tblGrid>
              <a:tr h="53312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Тема за програмою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Тема вільна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519206"/>
                  </a:ext>
                </a:extLst>
              </a:tr>
              <a:tr h="1262652">
                <a:tc>
                  <a:txBody>
                    <a:bodyPr/>
                    <a:lstStyle/>
                    <a:p>
                      <a:r>
                        <a:rPr lang="uk-UA" sz="2800" dirty="0"/>
                        <a:t>Лексичне значення слова. </a:t>
                      </a:r>
                      <a:r>
                        <a:rPr lang="ru-RU" sz="2800" dirty="0" err="1"/>
                        <a:t>Лексична</a:t>
                      </a:r>
                      <a:r>
                        <a:rPr lang="ru-RU" sz="2800" dirty="0"/>
                        <a:t> </a:t>
                      </a:r>
                      <a:r>
                        <a:rPr lang="ru-RU" sz="2800" dirty="0" err="1"/>
                        <a:t>помилка</a:t>
                      </a:r>
                      <a:r>
                        <a:rPr lang="ru-RU" sz="2800" dirty="0"/>
                        <a:t>. Слово і контекст; </a:t>
                      </a:r>
                      <a:r>
                        <a:rPr lang="ru-RU" sz="2800" dirty="0" err="1"/>
                        <a:t>залежність</a:t>
                      </a:r>
                      <a:r>
                        <a:rPr lang="ru-RU" sz="2800" dirty="0"/>
                        <a:t> </a:t>
                      </a:r>
                      <a:r>
                        <a:rPr lang="ru-RU" sz="2800" dirty="0" err="1"/>
                        <a:t>значень</a:t>
                      </a:r>
                      <a:r>
                        <a:rPr lang="ru-RU" sz="2800" dirty="0"/>
                        <a:t> слова </a:t>
                      </a:r>
                      <a:r>
                        <a:rPr lang="ru-RU" sz="2800" dirty="0" err="1"/>
                        <a:t>від</a:t>
                      </a:r>
                      <a:r>
                        <a:rPr lang="ru-RU" sz="2800" dirty="0"/>
                        <a:t> контексту. </a:t>
                      </a:r>
                      <a:r>
                        <a:rPr lang="uk-UA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Порушення лексичної норми. 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/>
                        <a:t>Лексична норма? Норм!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484515"/>
                  </a:ext>
                </a:extLst>
              </a:tr>
              <a:tr h="1262652">
                <a:tc>
                  <a:txBody>
                    <a:bodyPr/>
                    <a:lstStyle/>
                    <a:p>
                      <a:r>
                        <a:rPr lang="uk-UA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Поняття про  літературну мову та її діалекти. Діалекти як історична база літературних мов.</a:t>
                      </a:r>
                      <a:r>
                        <a:rPr lang="uk-UA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Територіальні і</a:t>
                      </a:r>
                      <a:r>
                        <a:rPr lang="uk-UA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uk-UA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оціальні діалекти.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/>
                        <a:t>Як говорить Україна?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598172"/>
                  </a:ext>
                </a:extLst>
              </a:tr>
              <a:tr h="2048303">
                <a:tc>
                  <a:txBody>
                    <a:bodyPr/>
                    <a:lstStyle/>
                    <a:p>
                      <a:r>
                        <a:rPr lang="uk-UA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РМ Аудіювання (слухання-розуміння) текстів діалогічного й монологічного характеру різних стилів, типів і жанрів мовлення. Різновиди аудіювання (ознайомлювальне, </a:t>
                      </a:r>
                      <a:r>
                        <a:rPr lang="uk-UA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вивчальне</a:t>
                      </a:r>
                      <a:r>
                        <a:rPr lang="uk-UA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критичне). Навчальне аудіювання.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/>
                        <a:t>Слухати не значить чути!</a:t>
                      </a:r>
                    </a:p>
                    <a:p>
                      <a:r>
                        <a:rPr lang="uk-UA" sz="2800" dirty="0"/>
                        <a:t>Учися вухами!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363571"/>
                  </a:ext>
                </a:extLst>
              </a:tr>
              <a:tr h="1655478">
                <a:tc>
                  <a:txBody>
                    <a:bodyPr/>
                    <a:lstStyle/>
                    <a:p>
                      <a:r>
                        <a:rPr lang="uk-UA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Усний  переказ тексту публіцистичного стилю з творчим завданням.</a:t>
                      </a:r>
                      <a:endParaRPr lang="en-US" sz="2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</a:t>
                      </a:r>
                      <a:r>
                        <a:rPr lang="ru-RU" sz="2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години</a:t>
                      </a:r>
                      <a:r>
                        <a:rPr lang="ru-RU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розмови</a:t>
                      </a:r>
                      <a:r>
                        <a:rPr lang="ru-RU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2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щасливий</a:t>
                      </a:r>
                      <a:r>
                        <a:rPr lang="ru-RU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шлюб</a:t>
                      </a:r>
                      <a:endParaRPr lang="ru-RU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965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88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8885F-C133-9B6A-FC99-9E35CE7B3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365125"/>
            <a:ext cx="974852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uk-UA" sz="4000" dirty="0">
                <a:solidFill>
                  <a:srgbClr val="FFFFFF"/>
                </a:solidFill>
              </a:rPr>
              <a:t>(Не)типовий у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рок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української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C56675-7D70-0859-4343-DCD08F29D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9" r="14645"/>
          <a:stretch/>
        </p:blipFill>
        <p:spPr>
          <a:xfrm>
            <a:off x="0" y="1321672"/>
            <a:ext cx="3028226" cy="3028226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304615-F47F-4424-11DB-0C81F9694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482" b="-2"/>
          <a:stretch/>
        </p:blipFill>
        <p:spPr>
          <a:xfrm>
            <a:off x="3106197" y="1417896"/>
            <a:ext cx="2948165" cy="2948165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C58916-46A7-0FA6-7B99-362D8E8F6A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01" r="16496" b="-5"/>
          <a:stretch/>
        </p:blipFill>
        <p:spPr>
          <a:xfrm>
            <a:off x="6089285" y="1478665"/>
            <a:ext cx="2948165" cy="2948165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FA169C-ADE1-4C05-0D15-F10E28D86C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64" r="7991" b="4"/>
          <a:stretch/>
        </p:blipFill>
        <p:spPr>
          <a:xfrm>
            <a:off x="9037452" y="1409159"/>
            <a:ext cx="3028226" cy="3028226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1B4F32-00C8-304C-98B7-309BF8016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3961" y="5038818"/>
            <a:ext cx="10466978" cy="216700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Урок</a:t>
            </a:r>
            <a:r>
              <a:rPr lang="en-US" sz="3200" b="1" dirty="0"/>
              <a:t> </a:t>
            </a:r>
            <a:r>
              <a:rPr lang="en-US" sz="3200" b="1" dirty="0" err="1"/>
              <a:t>на</a:t>
            </a:r>
            <a:r>
              <a:rPr lang="en-US" sz="3200" b="1" dirty="0"/>
              <a:t> </a:t>
            </a:r>
            <a:r>
              <a:rPr lang="en-US" sz="3200" b="1" dirty="0" err="1"/>
              <a:t>вільну</a:t>
            </a:r>
            <a:r>
              <a:rPr lang="en-US" sz="3200" b="1" dirty="0"/>
              <a:t> </a:t>
            </a:r>
            <a:r>
              <a:rPr lang="en-US" sz="3200" b="1" dirty="0" err="1"/>
              <a:t>тему</a:t>
            </a:r>
            <a:r>
              <a:rPr lang="en-US" sz="3200" b="1" dirty="0"/>
              <a:t>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b="1" dirty="0"/>
              <a:t>3 в 1.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b="1" dirty="0" err="1"/>
              <a:t>Із</a:t>
            </a:r>
            <a:r>
              <a:rPr lang="en-US" sz="3200" b="1" dirty="0"/>
              <a:t> </a:t>
            </a:r>
            <a:r>
              <a:rPr lang="en-US" sz="3200" b="1" dirty="0" err="1"/>
              <a:t>кожного</a:t>
            </a:r>
            <a:r>
              <a:rPr lang="en-US" sz="3200" b="1" dirty="0"/>
              <a:t> </a:t>
            </a:r>
            <a:r>
              <a:rPr lang="en-US" sz="3200" b="1" dirty="0" err="1"/>
              <a:t>по</a:t>
            </a:r>
            <a:r>
              <a:rPr lang="en-US" sz="3200" b="1" dirty="0"/>
              <a:t> </a:t>
            </a:r>
            <a:r>
              <a:rPr lang="en-US" sz="3200" b="1" dirty="0" err="1"/>
              <a:t>нитці</a:t>
            </a:r>
            <a:r>
              <a:rPr lang="en-US" sz="3200" b="1" dirty="0"/>
              <a:t> - …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uk-UA" sz="3200" b="1" dirty="0"/>
              <a:t>Дай</a:t>
            </a:r>
            <a:r>
              <a:rPr lang="en-US" sz="3200" b="1" dirty="0"/>
              <a:t>!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6911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5083</TotalTime>
  <Words>425</Words>
  <Application>Microsoft Office PowerPoint</Application>
  <PresentationFormat>Широкий екран</PresentationFormat>
  <Paragraphs>71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Meiryo</vt:lpstr>
      <vt:lpstr>Arial</vt:lpstr>
      <vt:lpstr>Calibri</vt:lpstr>
      <vt:lpstr>Calibri Light</vt:lpstr>
      <vt:lpstr>Wingdings</vt:lpstr>
      <vt:lpstr>Тема Office</vt:lpstr>
      <vt:lpstr>Уроки української</vt:lpstr>
      <vt:lpstr>(Не)типовий урок української</vt:lpstr>
      <vt:lpstr>А який ваш алгоритм?</vt:lpstr>
      <vt:lpstr>Демотиватори - мотиватори</vt:lpstr>
      <vt:lpstr>Демотиватори - мотиватори</vt:lpstr>
      <vt:lpstr>Демотиватори - мотиватори</vt:lpstr>
      <vt:lpstr>Демотиватори - мотиватори</vt:lpstr>
      <vt:lpstr>Презентація PowerPoint</vt:lpstr>
      <vt:lpstr>(Не)типовий урок української</vt:lpstr>
      <vt:lpstr>Презентація PowerPoint</vt:lpstr>
      <vt:lpstr>Навіщо й коли її використовуємо?  Знайди зайве. </vt:lpstr>
      <vt:lpstr>Для вас!</vt:lpstr>
      <vt:lpstr>Оцінювання для навчання:</vt:lpstr>
      <vt:lpstr>(Не)типовий урок української</vt:lpstr>
      <vt:lpstr>Уроки української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української</dc:title>
  <dc:creator>Hanna Novytska</dc:creator>
  <cp:lastModifiedBy>user</cp:lastModifiedBy>
  <cp:revision>2</cp:revision>
  <dcterms:created xsi:type="dcterms:W3CDTF">2023-10-03T09:50:05Z</dcterms:created>
  <dcterms:modified xsi:type="dcterms:W3CDTF">2023-10-19T18:16:15Z</dcterms:modified>
</cp:coreProperties>
</file>