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5" r:id="rId6"/>
    <p:sldId id="262" r:id="rId7"/>
    <p:sldId id="256" r:id="rId8"/>
    <p:sldId id="260" r:id="rId9"/>
    <p:sldId id="263" r:id="rId10"/>
    <p:sldId id="261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616E5C-3CF0-4EEE-B4B3-2D12F8DE83BB}" v="43" dt="2023-10-17T17:40:37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Novytska" userId="69179869-066c-42c3-9346-66135b6340df" providerId="ADAL" clId="{E29B837A-E037-4CE6-94B8-EC2F4222C645}"/>
    <pc:docChg chg="custSel addSld modSld sldOrd">
      <pc:chgData name="Hanna Novytska" userId="69179869-066c-42c3-9346-66135b6340df" providerId="ADAL" clId="{E29B837A-E037-4CE6-94B8-EC2F4222C645}" dt="2023-09-28T10:06:39.301" v="295" actId="729"/>
      <pc:docMkLst>
        <pc:docMk/>
      </pc:docMkLst>
      <pc:sldChg chg="mod modShow">
        <pc:chgData name="Hanna Novytska" userId="69179869-066c-42c3-9346-66135b6340df" providerId="ADAL" clId="{E29B837A-E037-4CE6-94B8-EC2F4222C645}" dt="2023-09-28T10:06:39.301" v="295" actId="729"/>
        <pc:sldMkLst>
          <pc:docMk/>
          <pc:sldMk cId="1182681823" sldId="256"/>
        </pc:sldMkLst>
      </pc:sldChg>
      <pc:sldChg chg="modSp mod">
        <pc:chgData name="Hanna Novytska" userId="69179869-066c-42c3-9346-66135b6340df" providerId="ADAL" clId="{E29B837A-E037-4CE6-94B8-EC2F4222C645}" dt="2023-09-27T11:38:27.169" v="8" actId="14100"/>
        <pc:sldMkLst>
          <pc:docMk/>
          <pc:sldMk cId="2156066527" sldId="257"/>
        </pc:sldMkLst>
        <pc:spChg chg="mod">
          <ac:chgData name="Hanna Novytska" userId="69179869-066c-42c3-9346-66135b6340df" providerId="ADAL" clId="{E29B837A-E037-4CE6-94B8-EC2F4222C645}" dt="2023-09-27T11:38:27.169" v="8" actId="14100"/>
          <ac:spMkLst>
            <pc:docMk/>
            <pc:sldMk cId="2156066527" sldId="257"/>
            <ac:spMk id="2" creationId="{A595EA32-A821-0F1C-F514-90A36FD3A74E}"/>
          </ac:spMkLst>
        </pc:spChg>
        <pc:spChg chg="mod">
          <ac:chgData name="Hanna Novytska" userId="69179869-066c-42c3-9346-66135b6340df" providerId="ADAL" clId="{E29B837A-E037-4CE6-94B8-EC2F4222C645}" dt="2023-09-27T11:38:21.235" v="7" actId="27636"/>
          <ac:spMkLst>
            <pc:docMk/>
            <pc:sldMk cId="2156066527" sldId="257"/>
            <ac:spMk id="3" creationId="{BDC1497A-8896-1775-C7C6-662E0F5242BB}"/>
          </ac:spMkLst>
        </pc:spChg>
      </pc:sldChg>
      <pc:sldChg chg="modSp mod">
        <pc:chgData name="Hanna Novytska" userId="69179869-066c-42c3-9346-66135b6340df" providerId="ADAL" clId="{E29B837A-E037-4CE6-94B8-EC2F4222C645}" dt="2023-09-27T11:38:00.402" v="0" actId="255"/>
        <pc:sldMkLst>
          <pc:docMk/>
          <pc:sldMk cId="528984144" sldId="258"/>
        </pc:sldMkLst>
        <pc:spChg chg="mod">
          <ac:chgData name="Hanna Novytska" userId="69179869-066c-42c3-9346-66135b6340df" providerId="ADAL" clId="{E29B837A-E037-4CE6-94B8-EC2F4222C645}" dt="2023-09-27T11:38:00.402" v="0" actId="255"/>
          <ac:spMkLst>
            <pc:docMk/>
            <pc:sldMk cId="528984144" sldId="258"/>
            <ac:spMk id="3" creationId="{ED0E4C49-3AD0-4E38-83C6-5AB19CC6AE61}"/>
          </ac:spMkLst>
        </pc:spChg>
      </pc:sldChg>
      <pc:sldChg chg="modSp mod">
        <pc:chgData name="Hanna Novytska" userId="69179869-066c-42c3-9346-66135b6340df" providerId="ADAL" clId="{E29B837A-E037-4CE6-94B8-EC2F4222C645}" dt="2023-09-27T13:26:37.430" v="282" actId="403"/>
        <pc:sldMkLst>
          <pc:docMk/>
          <pc:sldMk cId="1240205964" sldId="260"/>
        </pc:sldMkLst>
        <pc:spChg chg="mod">
          <ac:chgData name="Hanna Novytska" userId="69179869-066c-42c3-9346-66135b6340df" providerId="ADAL" clId="{E29B837A-E037-4CE6-94B8-EC2F4222C645}" dt="2023-09-27T13:26:28.886" v="278" actId="20577"/>
          <ac:spMkLst>
            <pc:docMk/>
            <pc:sldMk cId="1240205964" sldId="260"/>
            <ac:spMk id="2" creationId="{04A533FA-205B-0287-640B-EE9327CDFD97}"/>
          </ac:spMkLst>
        </pc:spChg>
        <pc:spChg chg="mod">
          <ac:chgData name="Hanna Novytska" userId="69179869-066c-42c3-9346-66135b6340df" providerId="ADAL" clId="{E29B837A-E037-4CE6-94B8-EC2F4222C645}" dt="2023-09-27T13:26:37.430" v="282" actId="403"/>
          <ac:spMkLst>
            <pc:docMk/>
            <pc:sldMk cId="1240205964" sldId="260"/>
            <ac:spMk id="3" creationId="{83B4D6E7-BBFA-C9C5-50FE-EA420C405C93}"/>
          </ac:spMkLst>
        </pc:spChg>
      </pc:sldChg>
      <pc:sldChg chg="modSp mod">
        <pc:chgData name="Hanna Novytska" userId="69179869-066c-42c3-9346-66135b6340df" providerId="ADAL" clId="{E29B837A-E037-4CE6-94B8-EC2F4222C645}" dt="2023-09-27T13:27:07.070" v="294" actId="14100"/>
        <pc:sldMkLst>
          <pc:docMk/>
          <pc:sldMk cId="2120465060" sldId="263"/>
        </pc:sldMkLst>
        <pc:spChg chg="mod">
          <ac:chgData name="Hanna Novytska" userId="69179869-066c-42c3-9346-66135b6340df" providerId="ADAL" clId="{E29B837A-E037-4CE6-94B8-EC2F4222C645}" dt="2023-09-27T13:27:07.070" v="294" actId="14100"/>
          <ac:spMkLst>
            <pc:docMk/>
            <pc:sldMk cId="2120465060" sldId="263"/>
            <ac:spMk id="3" creationId="{BDC1497A-8896-1775-C7C6-662E0F5242BB}"/>
          </ac:spMkLst>
        </pc:spChg>
      </pc:sldChg>
      <pc:sldChg chg="modSp mod">
        <pc:chgData name="Hanna Novytska" userId="69179869-066c-42c3-9346-66135b6340df" providerId="ADAL" clId="{E29B837A-E037-4CE6-94B8-EC2F4222C645}" dt="2023-09-27T13:20:13.013" v="267" actId="255"/>
        <pc:sldMkLst>
          <pc:docMk/>
          <pc:sldMk cId="2812494821" sldId="264"/>
        </pc:sldMkLst>
        <pc:spChg chg="mod">
          <ac:chgData name="Hanna Novytska" userId="69179869-066c-42c3-9346-66135b6340df" providerId="ADAL" clId="{E29B837A-E037-4CE6-94B8-EC2F4222C645}" dt="2023-09-27T13:20:00.498" v="265" actId="14100"/>
          <ac:spMkLst>
            <pc:docMk/>
            <pc:sldMk cId="2812494821" sldId="264"/>
            <ac:spMk id="2" creationId="{8CB20B01-DEDD-6C5C-0F88-201D30E6F84D}"/>
          </ac:spMkLst>
        </pc:spChg>
        <pc:spChg chg="mod">
          <ac:chgData name="Hanna Novytska" userId="69179869-066c-42c3-9346-66135b6340df" providerId="ADAL" clId="{E29B837A-E037-4CE6-94B8-EC2F4222C645}" dt="2023-09-27T13:20:13.013" v="267" actId="255"/>
          <ac:spMkLst>
            <pc:docMk/>
            <pc:sldMk cId="2812494821" sldId="264"/>
            <ac:spMk id="3" creationId="{865E7079-EC0C-118B-E6E2-50EA99F6C9D4}"/>
          </ac:spMkLst>
        </pc:spChg>
      </pc:sldChg>
      <pc:sldChg chg="addSp modSp new mod setBg addAnim modAnim">
        <pc:chgData name="Hanna Novytska" userId="69179869-066c-42c3-9346-66135b6340df" providerId="ADAL" clId="{E29B837A-E037-4CE6-94B8-EC2F4222C645}" dt="2023-09-27T11:48:16.647" v="170" actId="400"/>
        <pc:sldMkLst>
          <pc:docMk/>
          <pc:sldMk cId="2382521894" sldId="266"/>
        </pc:sldMkLst>
        <pc:spChg chg="mod">
          <ac:chgData name="Hanna Novytska" userId="69179869-066c-42c3-9346-66135b6340df" providerId="ADAL" clId="{E29B837A-E037-4CE6-94B8-EC2F4222C645}" dt="2023-09-27T11:45:05.358" v="147" actId="113"/>
          <ac:spMkLst>
            <pc:docMk/>
            <pc:sldMk cId="2382521894" sldId="266"/>
            <ac:spMk id="2" creationId="{1909EB82-EB97-CB3C-D037-64CC0433A7F7}"/>
          </ac:spMkLst>
        </pc:spChg>
        <pc:spChg chg="mod">
          <ac:chgData name="Hanna Novytska" userId="69179869-066c-42c3-9346-66135b6340df" providerId="ADAL" clId="{E29B837A-E037-4CE6-94B8-EC2F4222C645}" dt="2023-09-27T11:48:16.647" v="170" actId="400"/>
          <ac:spMkLst>
            <pc:docMk/>
            <pc:sldMk cId="2382521894" sldId="266"/>
            <ac:spMk id="3" creationId="{FC174F42-2ACF-410A-9454-5AE056572FDC}"/>
          </ac:spMkLst>
        </pc:spChg>
        <pc:spChg chg="add">
          <ac:chgData name="Hanna Novytska" userId="69179869-066c-42c3-9346-66135b6340df" providerId="ADAL" clId="{E29B837A-E037-4CE6-94B8-EC2F4222C645}" dt="2023-09-27T11:43:23.347" v="122" actId="26606"/>
          <ac:spMkLst>
            <pc:docMk/>
            <pc:sldMk cId="2382521894" sldId="266"/>
            <ac:spMk id="9" creationId="{0671A8AE-40A1-4631-A6B8-581AFF065482}"/>
          </ac:spMkLst>
        </pc:spChg>
        <pc:spChg chg="add">
          <ac:chgData name="Hanna Novytska" userId="69179869-066c-42c3-9346-66135b6340df" providerId="ADAL" clId="{E29B837A-E037-4CE6-94B8-EC2F4222C645}" dt="2023-09-27T11:43:23.347" v="122" actId="26606"/>
          <ac:spMkLst>
            <pc:docMk/>
            <pc:sldMk cId="2382521894" sldId="266"/>
            <ac:spMk id="11" creationId="{AB58EF07-17C2-48CF-ABB0-EEF1F17CB8F0}"/>
          </ac:spMkLst>
        </pc:spChg>
        <pc:spChg chg="add">
          <ac:chgData name="Hanna Novytska" userId="69179869-066c-42c3-9346-66135b6340df" providerId="ADAL" clId="{E29B837A-E037-4CE6-94B8-EC2F4222C645}" dt="2023-09-27T11:43:23.347" v="122" actId="26606"/>
          <ac:spMkLst>
            <pc:docMk/>
            <pc:sldMk cId="2382521894" sldId="266"/>
            <ac:spMk id="13" creationId="{AF2F604E-43BE-4DC3-B983-E071523364F8}"/>
          </ac:spMkLst>
        </pc:spChg>
        <pc:spChg chg="add">
          <ac:chgData name="Hanna Novytska" userId="69179869-066c-42c3-9346-66135b6340df" providerId="ADAL" clId="{E29B837A-E037-4CE6-94B8-EC2F4222C645}" dt="2023-09-27T11:43:23.347" v="122" actId="26606"/>
          <ac:spMkLst>
            <pc:docMk/>
            <pc:sldMk cId="2382521894" sldId="266"/>
            <ac:spMk id="15" creationId="{08C9B587-E65E-4B52-B37C-ABEBB6E87928}"/>
          </ac:spMkLst>
        </pc:spChg>
        <pc:picChg chg="add">
          <ac:chgData name="Hanna Novytska" userId="69179869-066c-42c3-9346-66135b6340df" providerId="ADAL" clId="{E29B837A-E037-4CE6-94B8-EC2F4222C645}" dt="2023-09-27T11:43:23.347" v="122" actId="26606"/>
          <ac:picMkLst>
            <pc:docMk/>
            <pc:sldMk cId="2382521894" sldId="266"/>
            <ac:picMk id="5" creationId="{D9B0018E-2E90-4EB2-5FC6-B38D2F11A940}"/>
          </ac:picMkLst>
        </pc:picChg>
      </pc:sldChg>
      <pc:sldChg chg="add ord">
        <pc:chgData name="Hanna Novytska" userId="69179869-066c-42c3-9346-66135b6340df" providerId="ADAL" clId="{E29B837A-E037-4CE6-94B8-EC2F4222C645}" dt="2023-09-27T13:17:12.401" v="175"/>
        <pc:sldMkLst>
          <pc:docMk/>
          <pc:sldMk cId="1763591252" sldId="267"/>
        </pc:sldMkLst>
      </pc:sldChg>
    </pc:docChg>
  </pc:docChgLst>
  <pc:docChgLst>
    <pc:chgData name="Hanna Novytska" userId="69179869-066c-42c3-9346-66135b6340df" providerId="ADAL" clId="{3AF80C75-E23B-4B11-B92F-AE64B02A5DF6}"/>
    <pc:docChg chg="undo custSel addSld modSld sldOrd modShowInfo">
      <pc:chgData name="Hanna Novytska" userId="69179869-066c-42c3-9346-66135b6340df" providerId="ADAL" clId="{3AF80C75-E23B-4B11-B92F-AE64B02A5DF6}" dt="2023-03-02T10:20:58.746" v="699" actId="20577"/>
      <pc:docMkLst>
        <pc:docMk/>
      </pc:docMkLst>
      <pc:sldChg chg="addSp delSp modSp mod setBg">
        <pc:chgData name="Hanna Novytska" userId="69179869-066c-42c3-9346-66135b6340df" providerId="ADAL" clId="{3AF80C75-E23B-4B11-B92F-AE64B02A5DF6}" dt="2023-03-01T12:36:42.860" v="325" actId="21"/>
        <pc:sldMkLst>
          <pc:docMk/>
          <pc:sldMk cId="1182681823" sldId="256"/>
        </pc:sldMkLst>
        <pc:spChg chg="del mod">
          <ac:chgData name="Hanna Novytska" userId="69179869-066c-42c3-9346-66135b6340df" providerId="ADAL" clId="{3AF80C75-E23B-4B11-B92F-AE64B02A5DF6}" dt="2023-03-01T12:35:56.066" v="316" actId="478"/>
          <ac:spMkLst>
            <pc:docMk/>
            <pc:sldMk cId="1182681823" sldId="256"/>
            <ac:spMk id="2" creationId="{62D2AFCC-5917-4932-8E06-BC7B8FE3F204}"/>
          </ac:spMkLst>
        </pc:spChg>
        <pc:spChg chg="mod ord">
          <ac:chgData name="Hanna Novytska" userId="69179869-066c-42c3-9346-66135b6340df" providerId="ADAL" clId="{3AF80C75-E23B-4B11-B92F-AE64B02A5DF6}" dt="2023-03-01T12:35:41.399" v="311" actId="26606"/>
          <ac:spMkLst>
            <pc:docMk/>
            <pc:sldMk cId="1182681823" sldId="256"/>
            <ac:spMk id="3" creationId="{474E91E0-A0F6-66B2-20F5-34CBECF0DEC2}"/>
          </ac:spMkLst>
        </pc:spChg>
        <pc:spChg chg="add del mod">
          <ac:chgData name="Hanna Novytska" userId="69179869-066c-42c3-9346-66135b6340df" providerId="ADAL" clId="{3AF80C75-E23B-4B11-B92F-AE64B02A5DF6}" dt="2023-03-01T12:35:58.821" v="317" actId="478"/>
          <ac:spMkLst>
            <pc:docMk/>
            <pc:sldMk cId="1182681823" sldId="256"/>
            <ac:spMk id="7" creationId="{1C36E834-2363-9E55-1A1A-9F80396DADDF}"/>
          </ac:spMkLst>
        </pc:spChg>
        <pc:spChg chg="add del">
          <ac:chgData name="Hanna Novytska" userId="69179869-066c-42c3-9346-66135b6340df" providerId="ADAL" clId="{3AF80C75-E23B-4B11-B92F-AE64B02A5DF6}" dt="2023-03-01T12:35:41.399" v="311" actId="26606"/>
          <ac:spMkLst>
            <pc:docMk/>
            <pc:sldMk cId="1182681823" sldId="256"/>
            <ac:spMk id="10" creationId="{99ED5833-B85B-4103-8A3B-CAB0308E6C15}"/>
          </ac:spMkLst>
        </pc:spChg>
        <pc:picChg chg="add del mod">
          <ac:chgData name="Hanna Novytska" userId="69179869-066c-42c3-9346-66135b6340df" providerId="ADAL" clId="{3AF80C75-E23B-4B11-B92F-AE64B02A5DF6}" dt="2023-03-01T12:36:42.860" v="325" actId="21"/>
          <ac:picMkLst>
            <pc:docMk/>
            <pc:sldMk cId="1182681823" sldId="256"/>
            <ac:picMk id="4" creationId="{18F845CB-6024-094E-1512-FDBCDA066F60}"/>
          </ac:picMkLst>
        </pc:picChg>
        <pc:picChg chg="mod ord">
          <ac:chgData name="Hanna Novytska" userId="69179869-066c-42c3-9346-66135b6340df" providerId="ADAL" clId="{3AF80C75-E23B-4B11-B92F-AE64B02A5DF6}" dt="2023-03-01T12:36:20.683" v="324" actId="1076"/>
          <ac:picMkLst>
            <pc:docMk/>
            <pc:sldMk cId="1182681823" sldId="256"/>
            <ac:picMk id="5" creationId="{8990341A-2F98-A1C0-714D-DB717D2BEF82}"/>
          </ac:picMkLst>
        </pc:picChg>
      </pc:sldChg>
      <pc:sldChg chg="addSp modSp mod setBg modAnim">
        <pc:chgData name="Hanna Novytska" userId="69179869-066c-42c3-9346-66135b6340df" providerId="ADAL" clId="{3AF80C75-E23B-4B11-B92F-AE64B02A5DF6}" dt="2023-03-02T10:20:58.746" v="699" actId="20577"/>
        <pc:sldMkLst>
          <pc:docMk/>
          <pc:sldMk cId="2156066527" sldId="257"/>
        </pc:sldMkLst>
        <pc:spChg chg="mod">
          <ac:chgData name="Hanna Novytska" userId="69179869-066c-42c3-9346-66135b6340df" providerId="ADAL" clId="{3AF80C75-E23B-4B11-B92F-AE64B02A5DF6}" dt="2023-03-01T12:17:26.678" v="209" actId="207"/>
          <ac:spMkLst>
            <pc:docMk/>
            <pc:sldMk cId="2156066527" sldId="257"/>
            <ac:spMk id="2" creationId="{A595EA32-A821-0F1C-F514-90A36FD3A74E}"/>
          </ac:spMkLst>
        </pc:spChg>
        <pc:spChg chg="mod ord">
          <ac:chgData name="Hanna Novytska" userId="69179869-066c-42c3-9346-66135b6340df" providerId="ADAL" clId="{3AF80C75-E23B-4B11-B92F-AE64B02A5DF6}" dt="2023-03-02T10:20:58.746" v="699" actId="20577"/>
          <ac:spMkLst>
            <pc:docMk/>
            <pc:sldMk cId="2156066527" sldId="257"/>
            <ac:spMk id="3" creationId="{BDC1497A-8896-1775-C7C6-662E0F5242BB}"/>
          </ac:spMkLst>
        </pc:spChg>
        <pc:spChg chg="add">
          <ac:chgData name="Hanna Novytska" userId="69179869-066c-42c3-9346-66135b6340df" providerId="ADAL" clId="{3AF80C75-E23B-4B11-B92F-AE64B02A5DF6}" dt="2023-03-01T11:29:21.743" v="1" actId="26606"/>
          <ac:spMkLst>
            <pc:docMk/>
            <pc:sldMk cId="2156066527" sldId="257"/>
            <ac:spMk id="9" creationId="{327D73B4-9F5C-4A64-A179-51B9500CB8B5}"/>
          </ac:spMkLst>
        </pc:spChg>
        <pc:spChg chg="add">
          <ac:chgData name="Hanna Novytska" userId="69179869-066c-42c3-9346-66135b6340df" providerId="ADAL" clId="{3AF80C75-E23B-4B11-B92F-AE64B02A5DF6}" dt="2023-03-01T11:29:21.743" v="1" actId="26606"/>
          <ac:spMkLst>
            <pc:docMk/>
            <pc:sldMk cId="2156066527" sldId="257"/>
            <ac:spMk id="11" creationId="{C1F06963-6374-4B48-844F-071A9BAAAE02}"/>
          </ac:spMkLst>
        </pc:spChg>
        <pc:spChg chg="add">
          <ac:chgData name="Hanna Novytska" userId="69179869-066c-42c3-9346-66135b6340df" providerId="ADAL" clId="{3AF80C75-E23B-4B11-B92F-AE64B02A5DF6}" dt="2023-03-01T11:29:21.743" v="1" actId="26606"/>
          <ac:spMkLst>
            <pc:docMk/>
            <pc:sldMk cId="2156066527" sldId="257"/>
            <ac:spMk id="13" creationId="{6CB927A4-E432-4310-9CD5-E89FF5063179}"/>
          </ac:spMkLst>
        </pc:spChg>
        <pc:spChg chg="add">
          <ac:chgData name="Hanna Novytska" userId="69179869-066c-42c3-9346-66135b6340df" providerId="ADAL" clId="{3AF80C75-E23B-4B11-B92F-AE64B02A5DF6}" dt="2023-03-01T11:29:21.743" v="1" actId="26606"/>
          <ac:spMkLst>
            <pc:docMk/>
            <pc:sldMk cId="2156066527" sldId="257"/>
            <ac:spMk id="15" creationId="{1453BF6C-B012-48B7-B4E8-6D7AC7C27D02}"/>
          </ac:spMkLst>
        </pc:spChg>
        <pc:spChg chg="add">
          <ac:chgData name="Hanna Novytska" userId="69179869-066c-42c3-9346-66135b6340df" providerId="ADAL" clId="{3AF80C75-E23B-4B11-B92F-AE64B02A5DF6}" dt="2023-03-01T11:29:21.743" v="1" actId="26606"/>
          <ac:spMkLst>
            <pc:docMk/>
            <pc:sldMk cId="2156066527" sldId="257"/>
            <ac:spMk id="17" creationId="{E3020543-B24B-4EC4-8FFC-8DD88EEA91A8}"/>
          </ac:spMkLst>
        </pc:spChg>
        <pc:picChg chg="add mod">
          <ac:chgData name="Hanna Novytska" userId="69179869-066c-42c3-9346-66135b6340df" providerId="ADAL" clId="{3AF80C75-E23B-4B11-B92F-AE64B02A5DF6}" dt="2023-03-01T11:29:21.743" v="1" actId="26606"/>
          <ac:picMkLst>
            <pc:docMk/>
            <pc:sldMk cId="2156066527" sldId="257"/>
            <ac:picMk id="4" creationId="{51C31CA7-291C-88B0-718E-C045DDE461E7}"/>
          </ac:picMkLst>
        </pc:picChg>
        <pc:cxnChg chg="add">
          <ac:chgData name="Hanna Novytska" userId="69179869-066c-42c3-9346-66135b6340df" providerId="ADAL" clId="{3AF80C75-E23B-4B11-B92F-AE64B02A5DF6}" dt="2023-03-01T11:29:21.743" v="1" actId="26606"/>
          <ac:cxnSpMkLst>
            <pc:docMk/>
            <pc:sldMk cId="2156066527" sldId="257"/>
            <ac:cxnSpMk id="19" creationId="{C49DA8F6-BCC1-4447-B54C-57856834B94B}"/>
          </ac:cxnSpMkLst>
        </pc:cxnChg>
      </pc:sldChg>
      <pc:sldChg chg="addSp modSp mod setBg">
        <pc:chgData name="Hanna Novytska" userId="69179869-066c-42c3-9346-66135b6340df" providerId="ADAL" clId="{3AF80C75-E23B-4B11-B92F-AE64B02A5DF6}" dt="2023-03-01T12:18:36.300" v="233" actId="403"/>
        <pc:sldMkLst>
          <pc:docMk/>
          <pc:sldMk cId="528984144" sldId="258"/>
        </pc:sldMkLst>
        <pc:spChg chg="mod">
          <ac:chgData name="Hanna Novytska" userId="69179869-066c-42c3-9346-66135b6340df" providerId="ADAL" clId="{3AF80C75-E23B-4B11-B92F-AE64B02A5DF6}" dt="2023-03-01T12:18:23.817" v="231" actId="207"/>
          <ac:spMkLst>
            <pc:docMk/>
            <pc:sldMk cId="528984144" sldId="258"/>
            <ac:spMk id="2" creationId="{439A697F-DAC6-3CF1-3BF3-F3C2B5361212}"/>
          </ac:spMkLst>
        </pc:spChg>
        <pc:spChg chg="mod">
          <ac:chgData name="Hanna Novytska" userId="69179869-066c-42c3-9346-66135b6340df" providerId="ADAL" clId="{3AF80C75-E23B-4B11-B92F-AE64B02A5DF6}" dt="2023-03-01T12:18:36.300" v="233" actId="403"/>
          <ac:spMkLst>
            <pc:docMk/>
            <pc:sldMk cId="528984144" sldId="258"/>
            <ac:spMk id="3" creationId="{ED0E4C49-3AD0-4E38-83C6-5AB19CC6AE61}"/>
          </ac:spMkLst>
        </pc:spChg>
        <pc:spChg chg="add">
          <ac:chgData name="Hanna Novytska" userId="69179869-066c-42c3-9346-66135b6340df" providerId="ADAL" clId="{3AF80C75-E23B-4B11-B92F-AE64B02A5DF6}" dt="2023-03-01T11:32:26.098" v="3" actId="26606"/>
          <ac:spMkLst>
            <pc:docMk/>
            <pc:sldMk cId="528984144" sldId="258"/>
            <ac:spMk id="9" creationId="{0C0CCF94-9536-4A63-8FF2-E37827C92756}"/>
          </ac:spMkLst>
        </pc:spChg>
        <pc:spChg chg="add">
          <ac:chgData name="Hanna Novytska" userId="69179869-066c-42c3-9346-66135b6340df" providerId="ADAL" clId="{3AF80C75-E23B-4B11-B92F-AE64B02A5DF6}" dt="2023-03-01T11:32:26.098" v="3" actId="26606"/>
          <ac:spMkLst>
            <pc:docMk/>
            <pc:sldMk cId="528984144" sldId="258"/>
            <ac:spMk id="11" creationId="{C970655A-F4C2-4D7E-BAB6-D3BFC5CAE148}"/>
          </ac:spMkLst>
        </pc:spChg>
        <pc:spChg chg="add">
          <ac:chgData name="Hanna Novytska" userId="69179869-066c-42c3-9346-66135b6340df" providerId="ADAL" clId="{3AF80C75-E23B-4B11-B92F-AE64B02A5DF6}" dt="2023-03-01T11:32:26.098" v="3" actId="26606"/>
          <ac:spMkLst>
            <pc:docMk/>
            <pc:sldMk cId="528984144" sldId="258"/>
            <ac:spMk id="13" creationId="{3389D0BC-BA1D-4360-88F9-D9ECCBDAB50E}"/>
          </ac:spMkLst>
        </pc:spChg>
        <pc:picChg chg="add mod">
          <ac:chgData name="Hanna Novytska" userId="69179869-066c-42c3-9346-66135b6340df" providerId="ADAL" clId="{3AF80C75-E23B-4B11-B92F-AE64B02A5DF6}" dt="2023-03-01T11:32:26.098" v="3" actId="26606"/>
          <ac:picMkLst>
            <pc:docMk/>
            <pc:sldMk cId="528984144" sldId="258"/>
            <ac:picMk id="4" creationId="{0A9FA244-245F-F532-9C90-EFF5F40246C8}"/>
          </ac:picMkLst>
        </pc:picChg>
      </pc:sldChg>
      <pc:sldChg chg="addSp delSp modSp mod setBg">
        <pc:chgData name="Hanna Novytska" userId="69179869-066c-42c3-9346-66135b6340df" providerId="ADAL" clId="{3AF80C75-E23B-4B11-B92F-AE64B02A5DF6}" dt="2023-03-01T12:19:16.591" v="250" actId="403"/>
        <pc:sldMkLst>
          <pc:docMk/>
          <pc:sldMk cId="2975097184" sldId="259"/>
        </pc:sldMkLst>
        <pc:spChg chg="mod">
          <ac:chgData name="Hanna Novytska" userId="69179869-066c-42c3-9346-66135b6340df" providerId="ADAL" clId="{3AF80C75-E23B-4B11-B92F-AE64B02A5DF6}" dt="2023-03-01T12:19:11.050" v="249" actId="113"/>
          <ac:spMkLst>
            <pc:docMk/>
            <pc:sldMk cId="2975097184" sldId="259"/>
            <ac:spMk id="2" creationId="{EE6C9A16-0405-4A7F-A335-679E24E65F9E}"/>
          </ac:spMkLst>
        </pc:spChg>
        <pc:spChg chg="mod">
          <ac:chgData name="Hanna Novytska" userId="69179869-066c-42c3-9346-66135b6340df" providerId="ADAL" clId="{3AF80C75-E23B-4B11-B92F-AE64B02A5DF6}" dt="2023-03-01T12:19:16.591" v="250" actId="403"/>
          <ac:spMkLst>
            <pc:docMk/>
            <pc:sldMk cId="2975097184" sldId="259"/>
            <ac:spMk id="3" creationId="{DDCC9E44-2072-5934-6FDA-646C1840390E}"/>
          </ac:spMkLst>
        </pc:spChg>
        <pc:spChg chg="add del">
          <ac:chgData name="Hanna Novytska" userId="69179869-066c-42c3-9346-66135b6340df" providerId="ADAL" clId="{3AF80C75-E23B-4B11-B92F-AE64B02A5DF6}" dt="2023-03-01T11:34:13.959" v="84" actId="26606"/>
          <ac:spMkLst>
            <pc:docMk/>
            <pc:sldMk cId="2975097184" sldId="259"/>
            <ac:spMk id="8" creationId="{327D73B4-9F5C-4A64-A179-51B9500CB8B5}"/>
          </ac:spMkLst>
        </pc:spChg>
        <pc:spChg chg="add del">
          <ac:chgData name="Hanna Novytska" userId="69179869-066c-42c3-9346-66135b6340df" providerId="ADAL" clId="{3AF80C75-E23B-4B11-B92F-AE64B02A5DF6}" dt="2023-03-01T11:34:13.959" v="84" actId="26606"/>
          <ac:spMkLst>
            <pc:docMk/>
            <pc:sldMk cId="2975097184" sldId="259"/>
            <ac:spMk id="10" creationId="{C1F06963-6374-4B48-844F-071A9BAAAE02}"/>
          </ac:spMkLst>
        </pc:spChg>
        <pc:spChg chg="add del">
          <ac:chgData name="Hanna Novytska" userId="69179869-066c-42c3-9346-66135b6340df" providerId="ADAL" clId="{3AF80C75-E23B-4B11-B92F-AE64B02A5DF6}" dt="2023-03-01T11:34:13.959" v="84" actId="26606"/>
          <ac:spMkLst>
            <pc:docMk/>
            <pc:sldMk cId="2975097184" sldId="259"/>
            <ac:spMk id="12" creationId="{6CB927A4-E432-4310-9CD5-E89FF5063179}"/>
          </ac:spMkLst>
        </pc:spChg>
        <pc:spChg chg="add del">
          <ac:chgData name="Hanna Novytska" userId="69179869-066c-42c3-9346-66135b6340df" providerId="ADAL" clId="{3AF80C75-E23B-4B11-B92F-AE64B02A5DF6}" dt="2023-03-01T11:34:13.959" v="84" actId="26606"/>
          <ac:spMkLst>
            <pc:docMk/>
            <pc:sldMk cId="2975097184" sldId="259"/>
            <ac:spMk id="14" creationId="{1453BF6C-B012-48B7-B4E8-6D7AC7C27D02}"/>
          </ac:spMkLst>
        </pc:spChg>
        <pc:spChg chg="add del">
          <ac:chgData name="Hanna Novytska" userId="69179869-066c-42c3-9346-66135b6340df" providerId="ADAL" clId="{3AF80C75-E23B-4B11-B92F-AE64B02A5DF6}" dt="2023-03-01T11:34:13.959" v="84" actId="26606"/>
          <ac:spMkLst>
            <pc:docMk/>
            <pc:sldMk cId="2975097184" sldId="259"/>
            <ac:spMk id="16" creationId="{E3020543-B24B-4EC4-8FFC-8DD88EEA91A8}"/>
          </ac:spMkLst>
        </pc:spChg>
        <pc:spChg chg="add">
          <ac:chgData name="Hanna Novytska" userId="69179869-066c-42c3-9346-66135b6340df" providerId="ADAL" clId="{3AF80C75-E23B-4B11-B92F-AE64B02A5DF6}" dt="2023-03-01T11:34:13.959" v="84" actId="26606"/>
          <ac:spMkLst>
            <pc:docMk/>
            <pc:sldMk cId="2975097184" sldId="259"/>
            <ac:spMk id="23" creationId="{3CD9DF72-87A3-404E-A828-84CBF11A8303}"/>
          </ac:spMkLst>
        </pc:spChg>
        <pc:picChg chg="add mod ord">
          <ac:chgData name="Hanna Novytska" userId="69179869-066c-42c3-9346-66135b6340df" providerId="ADAL" clId="{3AF80C75-E23B-4B11-B92F-AE64B02A5DF6}" dt="2023-03-01T11:34:13.959" v="84" actId="26606"/>
          <ac:picMkLst>
            <pc:docMk/>
            <pc:sldMk cId="2975097184" sldId="259"/>
            <ac:picMk id="4" creationId="{55E03EA8-399C-9227-EAC0-005E4C4F3ABE}"/>
          </ac:picMkLst>
        </pc:picChg>
        <pc:cxnChg chg="add del">
          <ac:chgData name="Hanna Novytska" userId="69179869-066c-42c3-9346-66135b6340df" providerId="ADAL" clId="{3AF80C75-E23B-4B11-B92F-AE64B02A5DF6}" dt="2023-03-01T11:34:13.959" v="84" actId="26606"/>
          <ac:cxnSpMkLst>
            <pc:docMk/>
            <pc:sldMk cId="2975097184" sldId="259"/>
            <ac:cxnSpMk id="18" creationId="{C49DA8F6-BCC1-4447-B54C-57856834B94B}"/>
          </ac:cxnSpMkLst>
        </pc:cxnChg>
        <pc:cxnChg chg="add">
          <ac:chgData name="Hanna Novytska" userId="69179869-066c-42c3-9346-66135b6340df" providerId="ADAL" clId="{3AF80C75-E23B-4B11-B92F-AE64B02A5DF6}" dt="2023-03-01T11:34:13.959" v="84" actId="26606"/>
          <ac:cxnSpMkLst>
            <pc:docMk/>
            <pc:sldMk cId="2975097184" sldId="259"/>
            <ac:cxnSpMk id="25" creationId="{20E3A342-4D61-4E3F-AF90-1AB42AEB96CC}"/>
          </ac:cxnSpMkLst>
        </pc:cxnChg>
      </pc:sldChg>
      <pc:sldChg chg="addSp delSp modSp mod setBg">
        <pc:chgData name="Hanna Novytska" userId="69179869-066c-42c3-9346-66135b6340df" providerId="ADAL" clId="{3AF80C75-E23B-4B11-B92F-AE64B02A5DF6}" dt="2023-03-01T12:37:22.029" v="330" actId="207"/>
        <pc:sldMkLst>
          <pc:docMk/>
          <pc:sldMk cId="1240205964" sldId="260"/>
        </pc:sldMkLst>
        <pc:spChg chg="mod">
          <ac:chgData name="Hanna Novytska" userId="69179869-066c-42c3-9346-66135b6340df" providerId="ADAL" clId="{3AF80C75-E23B-4B11-B92F-AE64B02A5DF6}" dt="2023-03-01T12:37:22.029" v="330" actId="207"/>
          <ac:spMkLst>
            <pc:docMk/>
            <pc:sldMk cId="1240205964" sldId="260"/>
            <ac:spMk id="2" creationId="{04A533FA-205B-0287-640B-EE9327CDFD97}"/>
          </ac:spMkLst>
        </pc:spChg>
        <pc:spChg chg="mod ord">
          <ac:chgData name="Hanna Novytska" userId="69179869-066c-42c3-9346-66135b6340df" providerId="ADAL" clId="{3AF80C75-E23B-4B11-B92F-AE64B02A5DF6}" dt="2023-03-01T12:37:11.198" v="329" actId="26606"/>
          <ac:spMkLst>
            <pc:docMk/>
            <pc:sldMk cId="1240205964" sldId="260"/>
            <ac:spMk id="3" creationId="{83B4D6E7-BBFA-C9C5-50FE-EA420C405C93}"/>
          </ac:spMkLst>
        </pc:spChg>
        <pc:spChg chg="add del">
          <ac:chgData name="Hanna Novytska" userId="69179869-066c-42c3-9346-66135b6340df" providerId="ADAL" clId="{3AF80C75-E23B-4B11-B92F-AE64B02A5DF6}" dt="2023-03-01T12:37:11.195" v="328" actId="26606"/>
          <ac:spMkLst>
            <pc:docMk/>
            <pc:sldMk cId="1240205964" sldId="260"/>
            <ac:spMk id="9" creationId="{04812C46-200A-4DEB-A05E-3ED6C68C2387}"/>
          </ac:spMkLst>
        </pc:spChg>
        <pc:spChg chg="add del">
          <ac:chgData name="Hanna Novytska" userId="69179869-066c-42c3-9346-66135b6340df" providerId="ADAL" clId="{3AF80C75-E23B-4B11-B92F-AE64B02A5DF6}" dt="2023-03-01T12:37:11.195" v="328" actId="26606"/>
          <ac:spMkLst>
            <pc:docMk/>
            <pc:sldMk cId="1240205964" sldId="260"/>
            <ac:spMk id="11" creationId="{D1EA859B-E555-4109-94F3-6700E046E008}"/>
          </ac:spMkLst>
        </pc:spChg>
        <pc:spChg chg="add">
          <ac:chgData name="Hanna Novytska" userId="69179869-066c-42c3-9346-66135b6340df" providerId="ADAL" clId="{3AF80C75-E23B-4B11-B92F-AE64B02A5DF6}" dt="2023-03-01T12:37:11.198" v="329" actId="26606"/>
          <ac:spMkLst>
            <pc:docMk/>
            <pc:sldMk cId="1240205964" sldId="260"/>
            <ac:spMk id="13" creationId="{79BB35BC-D5C2-4C8B-A22A-A71E6191913B}"/>
          </ac:spMkLst>
        </pc:spChg>
        <pc:picChg chg="add mod ord">
          <ac:chgData name="Hanna Novytska" userId="69179869-066c-42c3-9346-66135b6340df" providerId="ADAL" clId="{3AF80C75-E23B-4B11-B92F-AE64B02A5DF6}" dt="2023-03-01T12:37:11.198" v="329" actId="26606"/>
          <ac:picMkLst>
            <pc:docMk/>
            <pc:sldMk cId="1240205964" sldId="260"/>
            <ac:picMk id="4" creationId="{5EACB8B7-23C8-4920-FFFB-93CC0C57E273}"/>
          </ac:picMkLst>
        </pc:picChg>
      </pc:sldChg>
      <pc:sldChg chg="addSp delSp modSp mod">
        <pc:chgData name="Hanna Novytska" userId="69179869-066c-42c3-9346-66135b6340df" providerId="ADAL" clId="{3AF80C75-E23B-4B11-B92F-AE64B02A5DF6}" dt="2023-03-01T12:41:00.092" v="379" actId="113"/>
        <pc:sldMkLst>
          <pc:docMk/>
          <pc:sldMk cId="1900620441" sldId="261"/>
        </pc:sldMkLst>
        <pc:spChg chg="mod">
          <ac:chgData name="Hanna Novytska" userId="69179869-066c-42c3-9346-66135b6340df" providerId="ADAL" clId="{3AF80C75-E23B-4B11-B92F-AE64B02A5DF6}" dt="2023-03-01T12:41:00.092" v="379" actId="113"/>
          <ac:spMkLst>
            <pc:docMk/>
            <pc:sldMk cId="1900620441" sldId="261"/>
            <ac:spMk id="2" creationId="{8AB6176A-831A-2E73-385A-3DE537EC0E23}"/>
          </ac:spMkLst>
        </pc:spChg>
        <pc:spChg chg="del">
          <ac:chgData name="Hanna Novytska" userId="69179869-066c-42c3-9346-66135b6340df" providerId="ADAL" clId="{3AF80C75-E23B-4B11-B92F-AE64B02A5DF6}" dt="2023-03-01T12:39:31.539" v="351" actId="478"/>
          <ac:spMkLst>
            <pc:docMk/>
            <pc:sldMk cId="1900620441" sldId="261"/>
            <ac:spMk id="3" creationId="{54CA8F8A-88AA-0181-D556-9D69C48866A0}"/>
          </ac:spMkLst>
        </pc:spChg>
        <pc:picChg chg="add mod ord">
          <ac:chgData name="Hanna Novytska" userId="69179869-066c-42c3-9346-66135b6340df" providerId="ADAL" clId="{3AF80C75-E23B-4B11-B92F-AE64B02A5DF6}" dt="2023-03-01T12:40:36.052" v="375" actId="167"/>
          <ac:picMkLst>
            <pc:docMk/>
            <pc:sldMk cId="1900620441" sldId="261"/>
            <ac:picMk id="5" creationId="{33C49577-F7CC-6BF3-2F66-7CBF2BC82CA6}"/>
          </ac:picMkLst>
        </pc:picChg>
      </pc:sldChg>
      <pc:sldChg chg="addSp delSp modSp new mod setBg">
        <pc:chgData name="Hanna Novytska" userId="69179869-066c-42c3-9346-66135b6340df" providerId="ADAL" clId="{3AF80C75-E23B-4B11-B92F-AE64B02A5DF6}" dt="2023-03-01T11:38:23.037" v="132" actId="1076"/>
        <pc:sldMkLst>
          <pc:docMk/>
          <pc:sldMk cId="696748722" sldId="262"/>
        </pc:sldMkLst>
        <pc:spChg chg="mod">
          <ac:chgData name="Hanna Novytska" userId="69179869-066c-42c3-9346-66135b6340df" providerId="ADAL" clId="{3AF80C75-E23B-4B11-B92F-AE64B02A5DF6}" dt="2023-03-01T11:38:23.037" v="132" actId="1076"/>
          <ac:spMkLst>
            <pc:docMk/>
            <pc:sldMk cId="696748722" sldId="262"/>
            <ac:spMk id="2" creationId="{98258C45-D181-553B-E0BE-804BF25FBB9A}"/>
          </ac:spMkLst>
        </pc:spChg>
        <pc:spChg chg="del mod">
          <ac:chgData name="Hanna Novytska" userId="69179869-066c-42c3-9346-66135b6340df" providerId="ADAL" clId="{3AF80C75-E23B-4B11-B92F-AE64B02A5DF6}" dt="2023-03-01T11:37:57.829" v="128" actId="478"/>
          <ac:spMkLst>
            <pc:docMk/>
            <pc:sldMk cId="696748722" sldId="262"/>
            <ac:spMk id="3" creationId="{9193302D-0925-4D65-A2F6-B17442AE3A5E}"/>
          </ac:spMkLst>
        </pc:spChg>
        <pc:spChg chg="add del">
          <ac:chgData name="Hanna Novytska" userId="69179869-066c-42c3-9346-66135b6340df" providerId="ADAL" clId="{3AF80C75-E23B-4B11-B92F-AE64B02A5DF6}" dt="2023-03-01T11:37:11.414" v="90" actId="26606"/>
          <ac:spMkLst>
            <pc:docMk/>
            <pc:sldMk cId="696748722" sldId="262"/>
            <ac:spMk id="10" creationId="{AAB8EDC3-1C0D-4505-A2C7-839A5161FB53}"/>
          </ac:spMkLst>
        </pc:spChg>
        <pc:spChg chg="add del">
          <ac:chgData name="Hanna Novytska" userId="69179869-066c-42c3-9346-66135b6340df" providerId="ADAL" clId="{3AF80C75-E23B-4B11-B92F-AE64B02A5DF6}" dt="2023-03-01T11:37:11.414" v="90" actId="26606"/>
          <ac:spMkLst>
            <pc:docMk/>
            <pc:sldMk cId="696748722" sldId="262"/>
            <ac:spMk id="12" creationId="{2069E294-3813-4588-9E9C-AEA08F9C4DA1}"/>
          </ac:spMkLst>
        </pc:spChg>
        <pc:spChg chg="add">
          <ac:chgData name="Hanna Novytska" userId="69179869-066c-42c3-9346-66135b6340df" providerId="ADAL" clId="{3AF80C75-E23B-4B11-B92F-AE64B02A5DF6}" dt="2023-03-01T11:37:11.468" v="91" actId="26606"/>
          <ac:spMkLst>
            <pc:docMk/>
            <pc:sldMk cId="696748722" sldId="262"/>
            <ac:spMk id="14" creationId="{C0A1ED06-4733-4020-9C60-81D4D801408D}"/>
          </ac:spMkLst>
        </pc:spChg>
        <pc:spChg chg="add">
          <ac:chgData name="Hanna Novytska" userId="69179869-066c-42c3-9346-66135b6340df" providerId="ADAL" clId="{3AF80C75-E23B-4B11-B92F-AE64B02A5DF6}" dt="2023-03-01T11:37:11.468" v="91" actId="26606"/>
          <ac:spMkLst>
            <pc:docMk/>
            <pc:sldMk cId="696748722" sldId="262"/>
            <ac:spMk id="15" creationId="{B0CA3509-3AF9-45FE-93ED-57BB5D5E8E07}"/>
          </ac:spMkLst>
        </pc:spChg>
        <pc:picChg chg="add mod ord">
          <ac:chgData name="Hanna Novytska" userId="69179869-066c-42c3-9346-66135b6340df" providerId="ADAL" clId="{3AF80C75-E23B-4B11-B92F-AE64B02A5DF6}" dt="2023-03-01T11:37:52.233" v="127" actId="1076"/>
          <ac:picMkLst>
            <pc:docMk/>
            <pc:sldMk cId="696748722" sldId="262"/>
            <ac:picMk id="4" creationId="{8782B19D-E422-C211-989C-53080035AFEB}"/>
          </ac:picMkLst>
        </pc:picChg>
        <pc:picChg chg="add del mod ord">
          <ac:chgData name="Hanna Novytska" userId="69179869-066c-42c3-9346-66135b6340df" providerId="ADAL" clId="{3AF80C75-E23B-4B11-B92F-AE64B02A5DF6}" dt="2023-03-01T11:38:08.452" v="131" actId="1076"/>
          <ac:picMkLst>
            <pc:docMk/>
            <pc:sldMk cId="696748722" sldId="262"/>
            <ac:picMk id="5" creationId="{1F548870-3A77-2D4B-ECE5-6073BC14A6AD}"/>
          </ac:picMkLst>
        </pc:picChg>
      </pc:sldChg>
      <pc:sldChg chg="modSp add mod ord">
        <pc:chgData name="Hanna Novytska" userId="69179869-066c-42c3-9346-66135b6340df" providerId="ADAL" clId="{3AF80C75-E23B-4B11-B92F-AE64B02A5DF6}" dt="2023-03-01T12:42:22.670" v="392" actId="20577"/>
        <pc:sldMkLst>
          <pc:docMk/>
          <pc:sldMk cId="2120465060" sldId="263"/>
        </pc:sldMkLst>
        <pc:spChg chg="mod">
          <ac:chgData name="Hanna Novytska" userId="69179869-066c-42c3-9346-66135b6340df" providerId="ADAL" clId="{3AF80C75-E23B-4B11-B92F-AE64B02A5DF6}" dt="2023-03-01T12:42:22.670" v="392" actId="20577"/>
          <ac:spMkLst>
            <pc:docMk/>
            <pc:sldMk cId="2120465060" sldId="263"/>
            <ac:spMk id="2" creationId="{A595EA32-A821-0F1C-F514-90A36FD3A74E}"/>
          </ac:spMkLst>
        </pc:spChg>
        <pc:spChg chg="mod">
          <ac:chgData name="Hanna Novytska" userId="69179869-066c-42c3-9346-66135b6340df" providerId="ADAL" clId="{3AF80C75-E23B-4B11-B92F-AE64B02A5DF6}" dt="2023-03-01T12:39:21.814" v="350" actId="20577"/>
          <ac:spMkLst>
            <pc:docMk/>
            <pc:sldMk cId="2120465060" sldId="263"/>
            <ac:spMk id="3" creationId="{BDC1497A-8896-1775-C7C6-662E0F5242BB}"/>
          </ac:spMkLst>
        </pc:spChg>
      </pc:sldChg>
      <pc:sldChg chg="modSp new mod">
        <pc:chgData name="Hanna Novytska" userId="69179869-066c-42c3-9346-66135b6340df" providerId="ADAL" clId="{3AF80C75-E23B-4B11-B92F-AE64B02A5DF6}" dt="2023-03-02T09:13:24.022" v="684" actId="20577"/>
        <pc:sldMkLst>
          <pc:docMk/>
          <pc:sldMk cId="2812494821" sldId="264"/>
        </pc:sldMkLst>
        <pc:spChg chg="mod">
          <ac:chgData name="Hanna Novytska" userId="69179869-066c-42c3-9346-66135b6340df" providerId="ADAL" clId="{3AF80C75-E23B-4B11-B92F-AE64B02A5DF6}" dt="2023-03-02T09:11:21.616" v="540" actId="113"/>
          <ac:spMkLst>
            <pc:docMk/>
            <pc:sldMk cId="2812494821" sldId="264"/>
            <ac:spMk id="2" creationId="{8CB20B01-DEDD-6C5C-0F88-201D30E6F84D}"/>
          </ac:spMkLst>
        </pc:spChg>
        <pc:spChg chg="mod">
          <ac:chgData name="Hanna Novytska" userId="69179869-066c-42c3-9346-66135b6340df" providerId="ADAL" clId="{3AF80C75-E23B-4B11-B92F-AE64B02A5DF6}" dt="2023-03-02T09:13:24.022" v="684" actId="20577"/>
          <ac:spMkLst>
            <pc:docMk/>
            <pc:sldMk cId="2812494821" sldId="264"/>
            <ac:spMk id="3" creationId="{865E7079-EC0C-118B-E6E2-50EA99F6C9D4}"/>
          </ac:spMkLst>
        </pc:spChg>
      </pc:sldChg>
      <pc:sldChg chg="addSp delSp modSp add mod ord">
        <pc:chgData name="Hanna Novytska" userId="69179869-066c-42c3-9346-66135b6340df" providerId="ADAL" clId="{3AF80C75-E23B-4B11-B92F-AE64B02A5DF6}" dt="2023-03-02T09:15:58.454" v="688" actId="478"/>
        <pc:sldMkLst>
          <pc:docMk/>
          <pc:sldMk cId="1109414913" sldId="265"/>
        </pc:sldMkLst>
        <pc:spChg chg="del">
          <ac:chgData name="Hanna Novytska" userId="69179869-066c-42c3-9346-66135b6340df" providerId="ADAL" clId="{3AF80C75-E23B-4B11-B92F-AE64B02A5DF6}" dt="2023-03-02T09:15:58.454" v="688" actId="478"/>
          <ac:spMkLst>
            <pc:docMk/>
            <pc:sldMk cId="1109414913" sldId="265"/>
            <ac:spMk id="3" creationId="{474E91E0-A0F6-66B2-20F5-34CBECF0DEC2}"/>
          </ac:spMkLst>
        </pc:spChg>
        <pc:spChg chg="add mod">
          <ac:chgData name="Hanna Novytska" userId="69179869-066c-42c3-9346-66135b6340df" providerId="ADAL" clId="{3AF80C75-E23B-4B11-B92F-AE64B02A5DF6}" dt="2023-03-02T09:15:58.454" v="688" actId="478"/>
          <ac:spMkLst>
            <pc:docMk/>
            <pc:sldMk cId="1109414913" sldId="265"/>
            <ac:spMk id="4" creationId="{B4146EF9-A2A7-F525-557B-99A4111E6912}"/>
          </ac:spMkLst>
        </pc:spChg>
      </pc:sldChg>
    </pc:docChg>
  </pc:docChgLst>
  <pc:docChgLst>
    <pc:chgData name="Hanna Novytska" userId="69179869-066c-42c3-9346-66135b6340df" providerId="ADAL" clId="{43616E5C-3CF0-4EEE-B4B3-2D12F8DE83BB}"/>
    <pc:docChg chg="undo custSel addSld delSld modSld sldOrd">
      <pc:chgData name="Hanna Novytska" userId="69179869-066c-42c3-9346-66135b6340df" providerId="ADAL" clId="{43616E5C-3CF0-4EEE-B4B3-2D12F8DE83BB}" dt="2023-10-17T17:40:47.931" v="65"/>
      <pc:docMkLst>
        <pc:docMk/>
      </pc:docMkLst>
      <pc:sldChg chg="del">
        <pc:chgData name="Hanna Novytska" userId="69179869-066c-42c3-9346-66135b6340df" providerId="ADAL" clId="{43616E5C-3CF0-4EEE-B4B3-2D12F8DE83BB}" dt="2023-10-15T20:22:23.764" v="19" actId="47"/>
        <pc:sldMkLst>
          <pc:docMk/>
          <pc:sldMk cId="2812494821" sldId="264"/>
        </pc:sldMkLst>
      </pc:sldChg>
      <pc:sldChg chg="delSp mod">
        <pc:chgData name="Hanna Novytska" userId="69179869-066c-42c3-9346-66135b6340df" providerId="ADAL" clId="{43616E5C-3CF0-4EEE-B4B3-2D12F8DE83BB}" dt="2023-10-15T20:25:07.851" v="24" actId="478"/>
        <pc:sldMkLst>
          <pc:docMk/>
          <pc:sldMk cId="1109414913" sldId="265"/>
        </pc:sldMkLst>
        <pc:spChg chg="del">
          <ac:chgData name="Hanna Novytska" userId="69179869-066c-42c3-9346-66135b6340df" providerId="ADAL" clId="{43616E5C-3CF0-4EEE-B4B3-2D12F8DE83BB}" dt="2023-10-15T20:25:07.851" v="24" actId="478"/>
          <ac:spMkLst>
            <pc:docMk/>
            <pc:sldMk cId="1109414913" sldId="265"/>
            <ac:spMk id="4" creationId="{B4146EF9-A2A7-F525-557B-99A4111E6912}"/>
          </ac:spMkLst>
        </pc:spChg>
      </pc:sldChg>
      <pc:sldChg chg="modAnim">
        <pc:chgData name="Hanna Novytska" userId="69179869-066c-42c3-9346-66135b6340df" providerId="ADAL" clId="{43616E5C-3CF0-4EEE-B4B3-2D12F8DE83BB}" dt="2023-10-15T20:19:51.675" v="0"/>
        <pc:sldMkLst>
          <pc:docMk/>
          <pc:sldMk cId="2382521894" sldId="266"/>
        </pc:sldMkLst>
      </pc:sldChg>
      <pc:sldChg chg="modSp add del mod ord modAnim">
        <pc:chgData name="Hanna Novytska" userId="69179869-066c-42c3-9346-66135b6340df" providerId="ADAL" clId="{43616E5C-3CF0-4EEE-B4B3-2D12F8DE83BB}" dt="2023-10-17T17:40:47.931" v="65"/>
        <pc:sldMkLst>
          <pc:docMk/>
          <pc:sldMk cId="2761416281" sldId="268"/>
        </pc:sldMkLst>
        <pc:spChg chg="mod">
          <ac:chgData name="Hanna Novytska" userId="69179869-066c-42c3-9346-66135b6340df" providerId="ADAL" clId="{43616E5C-3CF0-4EEE-B4B3-2D12F8DE83BB}" dt="2023-10-17T17:40:37.268" v="63" actId="120"/>
          <ac:spMkLst>
            <pc:docMk/>
            <pc:sldMk cId="2761416281" sldId="268"/>
            <ac:spMk id="3" creationId="{FC174F42-2ACF-410A-9454-5AE056572FD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A2AB3-64CD-57E4-A7F1-6C468B62A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BB6854-D6C1-C366-7BB2-625498F84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DA7E2C-A291-5941-2192-A59A2A3B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159F83-E61B-0B4D-6A0E-94956B4F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2D76D9-DDCE-66D2-F5F7-DE0B9D1C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8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A799B-91A7-8A54-D6E8-08D206D6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544D181-37D2-DB0D-BEB6-C3E245DD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C47FCF-8DE2-D250-9A5A-F699D703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44A03C-DC5D-C981-EAEB-58851E01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95BC82-4A2B-6635-1DF6-2205B78D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8C606E2-F305-20AB-4CB3-40C63C42B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71CBCC-46BE-6354-7F09-97DC5182D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5AC657-275A-B107-17AE-DD625C80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D373C-E511-27CB-DE8B-B7BB29D4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8DF8B8-EFBA-0CEF-9AD3-96CE0A68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3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1E944-5FDB-A1B9-D85D-AADB4C47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26D424-8E45-78E7-0813-379A26FB5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EBD44E-08A9-E834-4FF1-9ED91648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038EEE-AFBE-0FF7-C423-9897809A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6B11BF-8B0A-E5C8-F12D-859DA34B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066A9-23B1-D5DD-D762-49486574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244B62-CCCD-5DD5-1540-23A568797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AA6D40-C458-1C43-753B-98BA7604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B39B4C-777C-D9CA-B603-E95F732E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595F3B-E775-EBC2-7FE7-E89110DA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D18F5-6EEB-2F85-83F0-01E36067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7E4318-C67A-A877-51D0-45EC49737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51A897C-E13E-6F3A-9393-0DA129E6C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085A03-6F35-1F04-E1C0-6D173049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BB7956-28DC-B7AF-90F1-9AB41AF5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9AE4AFD-05F6-5EA8-3EA8-CBD60E34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5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FF45B-1617-8E88-0A0F-36722649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322444-8B48-1705-DC67-BF7913BFD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337D9D-06BA-E7F4-2B68-FDBF83CA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C2C1BC2-5633-7FF4-C1A4-DA3B52814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A2BBE8F-B028-1479-0204-8E85CA6F7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A02FB67-85B1-3A7A-FE81-114A58E8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5B27719-0491-7204-A335-287AED5E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FDFCB10-5553-8B29-6E69-7DEE5AA0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7A7FA-20F4-E25F-8EFD-6E33AA75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E223A4A-B1D9-9750-8B20-DFA80300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7A2B058-B79F-DE29-9959-3363454C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434592E-B28C-DF99-1BA3-DB8D5C3E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58883B9-2611-FAAF-7EF4-224C4B73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7536A95-7B5A-330F-D470-09C6BA17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145699-7ECF-49F4-06AF-1BE20A8F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6D27C-E077-AF74-FDB4-F9ACB921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631F60-2C88-393F-2518-B12EA6CA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E7943C-40E4-2B42-91CE-F3187892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C7C6B1-FC17-D215-E467-EDAADBC5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57CE9E9-4C05-3466-8CAB-B7A1C04A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0E9D611-FFF3-DA01-5D44-C8E8F57D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9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8976A-5CD2-21AF-7710-41CA8AA0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4FBA0BD-F64E-1DCC-FE6B-E48CB9330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2B80AF-F212-8675-7C82-B58CF20B7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E2ACA97-8802-5316-8E6C-77E3CA76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93D992-642F-61A5-B468-1E18AB60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266CCE-8081-3514-7B5D-0B170829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6A5D1-9EFE-6764-88D4-8391EDA1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E7157B-7BAD-A53D-FF7E-DB6017BF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6D40F9-7B84-D312-56FE-47C76E3B2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D97B-E3CE-43DE-A5F6-CE8FE7B6BBB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E239D6-7596-4689-1D50-1D82A6336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F01571-001D-4E84-03E5-277F4D903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F994-D2DB-4DF0-B581-D475221C773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0018E-2E90-4EB2-5FC6-B38D2F11A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9EB82-EB97-CB3C-D037-64CC0433A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9119" y="771988"/>
            <a:ext cx="3892851" cy="1208141"/>
          </a:xfrm>
        </p:spPr>
        <p:txBody>
          <a:bodyPr anchor="b">
            <a:normAutofit fontScale="90000"/>
          </a:bodyPr>
          <a:lstStyle/>
          <a:p>
            <a:pPr algn="l"/>
            <a:r>
              <a:rPr lang="uk-UA" sz="4400" b="1" dirty="0"/>
              <a:t>Урок літератури занадто короткий, щоб…</a:t>
            </a:r>
            <a:endParaRPr lang="en-US" sz="4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174F42-2ACF-410A-9454-5AE056572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117" y="1292638"/>
            <a:ext cx="4466746" cy="446198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accent2"/>
                </a:solidFill>
              </a:rPr>
              <a:t>Урок-спілкування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accent2"/>
                </a:solidFill>
              </a:rPr>
              <a:t>Урок-розвиток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accent2"/>
                </a:solidFill>
              </a:rPr>
              <a:t>Урок-пошук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accent2"/>
                </a:solidFill>
              </a:rPr>
              <a:t>…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DEAFF-B561-418D-BB43-3B1C28474449}"/>
              </a:ext>
            </a:extLst>
          </p:cNvPr>
          <p:cNvSpPr txBox="1"/>
          <p:nvPr/>
        </p:nvSpPr>
        <p:spPr>
          <a:xfrm>
            <a:off x="3282551" y="5579890"/>
            <a:ext cx="614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highlight>
                  <a:srgbClr val="FF0000"/>
                </a:highlight>
              </a:rPr>
              <a:t>Анна Новицька</a:t>
            </a:r>
            <a:endParaRPr lang="uk-UA" sz="44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25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49577-F7CC-6BF3-2F66-7CBF2BC8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902695"/>
            <a:ext cx="7497221" cy="58682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6176A-831A-2E73-385A-3DE537EC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6"/>
                </a:solidFill>
                <a:highlight>
                  <a:srgbClr val="C0C0C0"/>
                </a:highlight>
              </a:rPr>
              <a:t>Якого кольору поезія?</a:t>
            </a:r>
            <a:endParaRPr lang="en-US" b="1" dirty="0">
              <a:solidFill>
                <a:schemeClr val="accent6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062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0018E-2E90-4EB2-5FC6-B38D2F11A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9EB82-EB97-CB3C-D037-64CC0433A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9119" y="771988"/>
            <a:ext cx="3892851" cy="1208141"/>
          </a:xfrm>
        </p:spPr>
        <p:txBody>
          <a:bodyPr anchor="b">
            <a:normAutofit fontScale="90000"/>
          </a:bodyPr>
          <a:lstStyle/>
          <a:p>
            <a:pPr algn="l"/>
            <a:r>
              <a:rPr lang="uk-UA" sz="4400" b="1" dirty="0"/>
              <a:t>Урок літератури занадто короткий, щоб…</a:t>
            </a:r>
            <a:endParaRPr lang="en-US" sz="4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174F42-2ACF-410A-9454-5AE056572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85" y="1198007"/>
            <a:ext cx="6248209" cy="4461986"/>
          </a:xfrm>
        </p:spPr>
        <p:txBody>
          <a:bodyPr>
            <a:normAutofit fontScale="92500" lnSpcReduction="10000"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uk-UA" sz="4800" dirty="0">
                <a:solidFill>
                  <a:schemeClr val="bg1"/>
                </a:solidFill>
              </a:rPr>
              <a:t>Зміст назви= 1-3 б.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uk-UA" sz="4800" dirty="0">
                <a:solidFill>
                  <a:schemeClr val="bg1"/>
                </a:solidFill>
              </a:rPr>
              <a:t>Участь в усному обговоренні поезії = 1-3 б.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uk-UA" sz="4800" dirty="0">
                <a:solidFill>
                  <a:schemeClr val="bg1"/>
                </a:solidFill>
              </a:rPr>
              <a:t>Вихід = 1-3 б.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uk-UA" sz="4800" dirty="0">
                <a:solidFill>
                  <a:schemeClr val="bg1"/>
                </a:solidFill>
              </a:rPr>
              <a:t>Підсумкова аргументація = 1-3 б.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4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0018E-2E90-4EB2-5FC6-B38D2F11A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9EB82-EB97-CB3C-D037-64CC0433A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9119" y="771988"/>
            <a:ext cx="3892851" cy="1208141"/>
          </a:xfrm>
        </p:spPr>
        <p:txBody>
          <a:bodyPr anchor="b">
            <a:normAutofit fontScale="90000"/>
          </a:bodyPr>
          <a:lstStyle/>
          <a:p>
            <a:pPr algn="l"/>
            <a:r>
              <a:rPr lang="uk-UA" sz="4400" b="1" dirty="0"/>
              <a:t>Урок літератури занадто короткий, щоб…</a:t>
            </a:r>
            <a:endParaRPr lang="en-US" sz="44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174F42-2ACF-410A-9454-5AE056572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117" y="1292638"/>
            <a:ext cx="4466746" cy="446198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accent2"/>
                </a:solidFill>
              </a:rPr>
              <a:t>Урок-спілкування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accent2"/>
                </a:solidFill>
              </a:rPr>
              <a:t>Урок-розвиток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accent2"/>
                </a:solidFill>
              </a:rPr>
              <a:t>Урок-пошук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uk-UA" sz="4800" b="1" dirty="0">
                <a:solidFill>
                  <a:schemeClr val="accent2"/>
                </a:solidFill>
              </a:rPr>
              <a:t>…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5EA32-A821-0F1C-F514-90A36FD3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1252970"/>
          </a:xfrm>
        </p:spPr>
        <p:txBody>
          <a:bodyPr anchor="b">
            <a:normAutofit/>
          </a:bodyPr>
          <a:lstStyle/>
          <a:p>
            <a:r>
              <a:rPr lang="uk-UA" b="1" dirty="0">
                <a:solidFill>
                  <a:schemeClr val="accent6"/>
                </a:solidFill>
              </a:rPr>
              <a:t>Розшифровуємо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C31CA7-291C-88B0-718E-C045DDE46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C1497A-8896-1775-C7C6-662E0F52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665962"/>
            <a:ext cx="4745994" cy="3238728"/>
          </a:xfrm>
        </p:spPr>
        <p:txBody>
          <a:bodyPr anchor="t">
            <a:normAutofit fontScale="85000" lnSpcReduction="20000"/>
          </a:bodyPr>
          <a:lstStyle/>
          <a:p>
            <a:r>
              <a:rPr lang="uk-UA" sz="3800" dirty="0">
                <a:solidFill>
                  <a:schemeClr val="tx1">
                    <a:alpha val="80000"/>
                  </a:schemeClr>
                </a:solidFill>
              </a:rPr>
              <a:t>Початок псалма, який читають над людиною, що помирає.</a:t>
            </a:r>
          </a:p>
          <a:p>
            <a:r>
              <a:rPr lang="uk-UA" sz="3800" dirty="0">
                <a:solidFill>
                  <a:schemeClr val="tx1">
                    <a:alpha val="80000"/>
                  </a:schemeClr>
                </a:solidFill>
              </a:rPr>
              <a:t>Остання прижиттєва молитва.</a:t>
            </a:r>
          </a:p>
          <a:p>
            <a:r>
              <a:rPr lang="uk-UA" sz="3800" dirty="0">
                <a:solidFill>
                  <a:schemeClr val="tx1">
                    <a:alpha val="80000"/>
                  </a:schemeClr>
                </a:solidFill>
              </a:rPr>
              <a:t>Із глибини. </a:t>
            </a:r>
          </a:p>
          <a:p>
            <a:r>
              <a:rPr lang="uk-UA" sz="3800" dirty="0">
                <a:solidFill>
                  <a:schemeClr val="tx1">
                    <a:alpha val="80000"/>
                  </a:schemeClr>
                </a:solidFill>
              </a:rPr>
              <a:t>Крик душі людини, доведеної до розпачу.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A697F-DAC6-3CF1-3BF3-F3C2B536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uk-UA" sz="3600" b="1" dirty="0">
                <a:solidFill>
                  <a:schemeClr val="accent6"/>
                </a:solidFill>
              </a:rPr>
              <a:t>О</a:t>
            </a:r>
            <a:r>
              <a:rPr lang="en-US" sz="3600" b="1" dirty="0" err="1">
                <a:solidFill>
                  <a:schemeClr val="accent6"/>
                </a:solidFill>
              </a:rPr>
              <a:t>чіку</a:t>
            </a:r>
            <a:r>
              <a:rPr lang="uk-UA" sz="3600" b="1" dirty="0" err="1">
                <a:solidFill>
                  <a:schemeClr val="accent6"/>
                </a:solidFill>
              </a:rPr>
              <a:t>ємо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0E4C49-3AD0-4E38-83C6-5AB19CC6A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774" y="5928655"/>
            <a:ext cx="7831559" cy="41068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dirty="0" err="1"/>
              <a:t>Про</a:t>
            </a:r>
            <a:r>
              <a:rPr lang="en-US" sz="3200" dirty="0"/>
              <a:t> </a:t>
            </a:r>
            <a:r>
              <a:rPr lang="en-US" sz="3200" dirty="0" err="1"/>
              <a:t>що</a:t>
            </a:r>
            <a:r>
              <a:rPr lang="en-US" sz="3200" dirty="0"/>
              <a:t> </a:t>
            </a:r>
            <a:r>
              <a:rPr lang="en-US" sz="3200" dirty="0" err="1"/>
              <a:t>буде</a:t>
            </a:r>
            <a:r>
              <a:rPr lang="en-US" sz="3200" dirty="0"/>
              <a:t> </a:t>
            </a:r>
            <a:r>
              <a:rPr lang="en-US" sz="3200" dirty="0" err="1"/>
              <a:t>поезія</a:t>
            </a:r>
            <a:r>
              <a:rPr lang="en-US" sz="3200" dirty="0"/>
              <a:t> з </a:t>
            </a:r>
            <a:r>
              <a:rPr lang="en-US" sz="3200" dirty="0" err="1"/>
              <a:t>таким</a:t>
            </a:r>
            <a:r>
              <a:rPr lang="en-US" sz="3200" dirty="0"/>
              <a:t> </a:t>
            </a:r>
            <a:r>
              <a:rPr lang="en-US" sz="3200" dirty="0" err="1"/>
              <a:t>заголовком</a:t>
            </a:r>
            <a:r>
              <a:rPr lang="en-US" sz="3200" dirty="0"/>
              <a:t>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9FA244-245F-F532-9C90-EFF5F4024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6" r="1" b="14256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8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E03EA8-399C-9227-EAC0-005E4C4F3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14" b="26736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C9A16-0405-4A7F-A335-679E24E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6"/>
                </a:solidFill>
              </a:rPr>
              <a:t>Ознайомлюємось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CC9E44-2072-5934-6FDA-646C1840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uk-UA" sz="2000" dirty="0"/>
              <a:t>Які враження? </a:t>
            </a:r>
          </a:p>
          <a:p>
            <a:r>
              <a:rPr lang="uk-UA" sz="2000" dirty="0"/>
              <a:t>Чи справдились очікування?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509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90341A-2F98-A1C0-714D-DB717D2B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2" y="0"/>
            <a:ext cx="5471928" cy="71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1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548870-3A77-2D4B-ECE5-6073BC14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3846" r="24955" b="1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82B19D-E422-C211-989C-53080035A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3636" r="5358" b="-3"/>
          <a:stretch/>
        </p:blipFill>
        <p:spPr>
          <a:xfrm>
            <a:off x="5944848" y="103105"/>
            <a:ext cx="5915025" cy="64997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58C45-D181-553B-E0BE-804BF25F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20" y="103105"/>
            <a:ext cx="10551153" cy="1290517"/>
          </a:xfrm>
        </p:spPr>
        <p:txBody>
          <a:bodyPr anchor="b">
            <a:normAutofit/>
          </a:bodyPr>
          <a:lstStyle/>
          <a:p>
            <a:r>
              <a:rPr lang="uk-UA" sz="4000" dirty="0">
                <a:solidFill>
                  <a:srgbClr val="FFFFFF"/>
                </a:solidFill>
              </a:rPr>
              <a:t>Тарас Кремінь  Дмитро Кремінь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4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90341A-2F98-A1C0-714D-DB717D2B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2" y="0"/>
            <a:ext cx="5471928" cy="7142113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74E91E0-A0F6-66B2-20F5-34CBECF0D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697" y="305413"/>
            <a:ext cx="5389175" cy="2019776"/>
          </a:xfrm>
        </p:spPr>
        <p:txBody>
          <a:bodyPr>
            <a:normAutofit lnSpcReduction="10000"/>
          </a:bodyPr>
          <a:lstStyle/>
          <a:p>
            <a:r>
              <a:rPr lang="uk-UA" sz="4800">
                <a:solidFill>
                  <a:schemeClr val="accent6"/>
                </a:solidFill>
              </a:rPr>
              <a:t>Читаємо</a:t>
            </a:r>
            <a:r>
              <a:rPr lang="uk-UA" sz="5800">
                <a:solidFill>
                  <a:schemeClr val="accent6"/>
                </a:solidFill>
              </a:rPr>
              <a:t>. </a:t>
            </a:r>
            <a:r>
              <a:rPr lang="uk-UA" sz="4800">
                <a:solidFill>
                  <a:schemeClr val="accent6"/>
                </a:solidFill>
              </a:rPr>
              <a:t>Зупиняємось</a:t>
            </a:r>
            <a:r>
              <a:rPr lang="uk-UA" sz="5800">
                <a:solidFill>
                  <a:schemeClr val="accent6"/>
                </a:solidFill>
              </a:rPr>
              <a:t>.</a:t>
            </a:r>
            <a:endParaRPr lang="uk-UA" sz="2800">
              <a:solidFill>
                <a:schemeClr val="accent6"/>
              </a:solidFill>
            </a:endParaRPr>
          </a:p>
          <a:p>
            <a:r>
              <a:rPr lang="uk-UA" sz="2000"/>
              <a:t>Переходимо на джамборд.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268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533FA-205B-0287-640B-EE9327CD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6"/>
                </a:solidFill>
              </a:rPr>
              <a:t>Визначаємось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CB8B7-23C8-4920-FFFB-93CC0C57E2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1" r="27561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B4D6E7-BBFA-C9C5-50FE-EA420C40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/>
          </a:p>
          <a:p>
            <a:pPr marL="514350" indent="-514350">
              <a:buFont typeface="+mj-lt"/>
              <a:buAutoNum type="arabicPeriod"/>
            </a:pPr>
            <a:r>
              <a:rPr lang="uk-UA" sz="3600" dirty="0"/>
              <a:t>Чому цей вірш варто вивчити в школі?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/>
              <a:t>Чому цей вірш є улюбленим у сина – Тараса Дмитровича?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020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5EA32-A821-0F1C-F514-90A36FD3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uk-UA" b="1" dirty="0">
                <a:solidFill>
                  <a:schemeClr val="accent6"/>
                </a:solidFill>
              </a:rPr>
              <a:t>Висловлюємось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C31CA7-291C-88B0-718E-C045DDE46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C1497A-8896-1775-C7C6-662E0F52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6" y="2990818"/>
            <a:ext cx="2329530" cy="2913872"/>
          </a:xfrm>
        </p:spPr>
        <p:txBody>
          <a:bodyPr anchor="t">
            <a:normAutofit/>
          </a:bodyPr>
          <a:lstStyle/>
          <a:p>
            <a:r>
              <a:rPr lang="uk-UA" sz="3600" dirty="0">
                <a:solidFill>
                  <a:schemeClr val="tx1">
                    <a:alpha val="80000"/>
                  </a:schemeClr>
                </a:solidFill>
              </a:rPr>
              <a:t>Якого кольору ця поезія?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65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145</Words>
  <Application>Microsoft Office PowerPoint</Application>
  <PresentationFormat>Широкий екран</PresentationFormat>
  <Paragraphs>36</Paragraphs>
  <Slides>12</Slides>
  <Notes>0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Урок літератури занадто короткий, щоб…</vt:lpstr>
      <vt:lpstr>Розшифровуємо</vt:lpstr>
      <vt:lpstr>Очікуємо</vt:lpstr>
      <vt:lpstr>Ознайомлюємось</vt:lpstr>
      <vt:lpstr>Презентація PowerPoint</vt:lpstr>
      <vt:lpstr>Тарас Кремінь  Дмитро Кремінь</vt:lpstr>
      <vt:lpstr>Презентація PowerPoint</vt:lpstr>
      <vt:lpstr>Визначаємось</vt:lpstr>
      <vt:lpstr>Висловлюємось</vt:lpstr>
      <vt:lpstr>Якого кольору поезія?</vt:lpstr>
      <vt:lpstr>Урок літератури занадто короткий, щоб…</vt:lpstr>
      <vt:lpstr>Урок літератури занадто короткий, щоб…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заголовком</dc:title>
  <dc:creator>Hanna Novytska</dc:creator>
  <cp:lastModifiedBy>user</cp:lastModifiedBy>
  <cp:revision>3</cp:revision>
  <dcterms:created xsi:type="dcterms:W3CDTF">2023-02-20T08:16:10Z</dcterms:created>
  <dcterms:modified xsi:type="dcterms:W3CDTF">2023-10-19T18:16:54Z</dcterms:modified>
</cp:coreProperties>
</file>