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5" r:id="rId6"/>
    <p:sldId id="262" r:id="rId7"/>
    <p:sldId id="256" r:id="rId8"/>
    <p:sldId id="260" r:id="rId9"/>
    <p:sldId id="263" r:id="rId10"/>
    <p:sldId id="261" r:id="rId11"/>
    <p:sldId id="268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616E5C-3CF0-4EEE-B4B3-2D12F8DE83BB}" v="43" dt="2023-10-17T17:40:37.2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 Novytska" userId="69179869-066c-42c3-9346-66135b6340df" providerId="ADAL" clId="{E29B837A-E037-4CE6-94B8-EC2F4222C645}"/>
    <pc:docChg chg="custSel addSld modSld sldOrd">
      <pc:chgData name="Hanna Novytska" userId="69179869-066c-42c3-9346-66135b6340df" providerId="ADAL" clId="{E29B837A-E037-4CE6-94B8-EC2F4222C645}" dt="2023-09-28T10:06:39.301" v="295" actId="729"/>
      <pc:docMkLst>
        <pc:docMk/>
      </pc:docMkLst>
      <pc:sldChg chg="mod modShow">
        <pc:chgData name="Hanna Novytska" userId="69179869-066c-42c3-9346-66135b6340df" providerId="ADAL" clId="{E29B837A-E037-4CE6-94B8-EC2F4222C645}" dt="2023-09-28T10:06:39.301" v="295" actId="729"/>
        <pc:sldMkLst>
          <pc:docMk/>
          <pc:sldMk cId="1182681823" sldId="256"/>
        </pc:sldMkLst>
      </pc:sldChg>
      <pc:sldChg chg="modSp mod">
        <pc:chgData name="Hanna Novytska" userId="69179869-066c-42c3-9346-66135b6340df" providerId="ADAL" clId="{E29B837A-E037-4CE6-94B8-EC2F4222C645}" dt="2023-09-27T11:38:27.169" v="8" actId="14100"/>
        <pc:sldMkLst>
          <pc:docMk/>
          <pc:sldMk cId="2156066527" sldId="257"/>
        </pc:sldMkLst>
        <pc:spChg chg="mod">
          <ac:chgData name="Hanna Novytska" userId="69179869-066c-42c3-9346-66135b6340df" providerId="ADAL" clId="{E29B837A-E037-4CE6-94B8-EC2F4222C645}" dt="2023-09-27T11:38:27.169" v="8" actId="14100"/>
          <ac:spMkLst>
            <pc:docMk/>
            <pc:sldMk cId="2156066527" sldId="257"/>
            <ac:spMk id="2" creationId="{A595EA32-A821-0F1C-F514-90A36FD3A74E}"/>
          </ac:spMkLst>
        </pc:spChg>
        <pc:spChg chg="mod">
          <ac:chgData name="Hanna Novytska" userId="69179869-066c-42c3-9346-66135b6340df" providerId="ADAL" clId="{E29B837A-E037-4CE6-94B8-EC2F4222C645}" dt="2023-09-27T11:38:21.235" v="7" actId="27636"/>
          <ac:spMkLst>
            <pc:docMk/>
            <pc:sldMk cId="2156066527" sldId="257"/>
            <ac:spMk id="3" creationId="{BDC1497A-8896-1775-C7C6-662E0F5242BB}"/>
          </ac:spMkLst>
        </pc:spChg>
      </pc:sldChg>
      <pc:sldChg chg="modSp mod">
        <pc:chgData name="Hanna Novytska" userId="69179869-066c-42c3-9346-66135b6340df" providerId="ADAL" clId="{E29B837A-E037-4CE6-94B8-EC2F4222C645}" dt="2023-09-27T11:38:00.402" v="0" actId="255"/>
        <pc:sldMkLst>
          <pc:docMk/>
          <pc:sldMk cId="528984144" sldId="258"/>
        </pc:sldMkLst>
        <pc:spChg chg="mod">
          <ac:chgData name="Hanna Novytska" userId="69179869-066c-42c3-9346-66135b6340df" providerId="ADAL" clId="{E29B837A-E037-4CE6-94B8-EC2F4222C645}" dt="2023-09-27T11:38:00.402" v="0" actId="255"/>
          <ac:spMkLst>
            <pc:docMk/>
            <pc:sldMk cId="528984144" sldId="258"/>
            <ac:spMk id="3" creationId="{ED0E4C49-3AD0-4E38-83C6-5AB19CC6AE61}"/>
          </ac:spMkLst>
        </pc:spChg>
      </pc:sldChg>
      <pc:sldChg chg="modSp mod">
        <pc:chgData name="Hanna Novytska" userId="69179869-066c-42c3-9346-66135b6340df" providerId="ADAL" clId="{E29B837A-E037-4CE6-94B8-EC2F4222C645}" dt="2023-09-27T13:26:37.430" v="282" actId="403"/>
        <pc:sldMkLst>
          <pc:docMk/>
          <pc:sldMk cId="1240205964" sldId="260"/>
        </pc:sldMkLst>
        <pc:spChg chg="mod">
          <ac:chgData name="Hanna Novytska" userId="69179869-066c-42c3-9346-66135b6340df" providerId="ADAL" clId="{E29B837A-E037-4CE6-94B8-EC2F4222C645}" dt="2023-09-27T13:26:28.886" v="278" actId="20577"/>
          <ac:spMkLst>
            <pc:docMk/>
            <pc:sldMk cId="1240205964" sldId="260"/>
            <ac:spMk id="2" creationId="{04A533FA-205B-0287-640B-EE9327CDFD97}"/>
          </ac:spMkLst>
        </pc:spChg>
        <pc:spChg chg="mod">
          <ac:chgData name="Hanna Novytska" userId="69179869-066c-42c3-9346-66135b6340df" providerId="ADAL" clId="{E29B837A-E037-4CE6-94B8-EC2F4222C645}" dt="2023-09-27T13:26:37.430" v="282" actId="403"/>
          <ac:spMkLst>
            <pc:docMk/>
            <pc:sldMk cId="1240205964" sldId="260"/>
            <ac:spMk id="3" creationId="{83B4D6E7-BBFA-C9C5-50FE-EA420C405C93}"/>
          </ac:spMkLst>
        </pc:spChg>
      </pc:sldChg>
      <pc:sldChg chg="modSp mod">
        <pc:chgData name="Hanna Novytska" userId="69179869-066c-42c3-9346-66135b6340df" providerId="ADAL" clId="{E29B837A-E037-4CE6-94B8-EC2F4222C645}" dt="2023-09-27T13:27:07.070" v="294" actId="14100"/>
        <pc:sldMkLst>
          <pc:docMk/>
          <pc:sldMk cId="2120465060" sldId="263"/>
        </pc:sldMkLst>
        <pc:spChg chg="mod">
          <ac:chgData name="Hanna Novytska" userId="69179869-066c-42c3-9346-66135b6340df" providerId="ADAL" clId="{E29B837A-E037-4CE6-94B8-EC2F4222C645}" dt="2023-09-27T13:27:07.070" v="294" actId="14100"/>
          <ac:spMkLst>
            <pc:docMk/>
            <pc:sldMk cId="2120465060" sldId="263"/>
            <ac:spMk id="3" creationId="{BDC1497A-8896-1775-C7C6-662E0F5242BB}"/>
          </ac:spMkLst>
        </pc:spChg>
      </pc:sldChg>
      <pc:sldChg chg="modSp mod">
        <pc:chgData name="Hanna Novytska" userId="69179869-066c-42c3-9346-66135b6340df" providerId="ADAL" clId="{E29B837A-E037-4CE6-94B8-EC2F4222C645}" dt="2023-09-27T13:20:13.013" v="267" actId="255"/>
        <pc:sldMkLst>
          <pc:docMk/>
          <pc:sldMk cId="2812494821" sldId="264"/>
        </pc:sldMkLst>
        <pc:spChg chg="mod">
          <ac:chgData name="Hanna Novytska" userId="69179869-066c-42c3-9346-66135b6340df" providerId="ADAL" clId="{E29B837A-E037-4CE6-94B8-EC2F4222C645}" dt="2023-09-27T13:20:00.498" v="265" actId="14100"/>
          <ac:spMkLst>
            <pc:docMk/>
            <pc:sldMk cId="2812494821" sldId="264"/>
            <ac:spMk id="2" creationId="{8CB20B01-DEDD-6C5C-0F88-201D30E6F84D}"/>
          </ac:spMkLst>
        </pc:spChg>
        <pc:spChg chg="mod">
          <ac:chgData name="Hanna Novytska" userId="69179869-066c-42c3-9346-66135b6340df" providerId="ADAL" clId="{E29B837A-E037-4CE6-94B8-EC2F4222C645}" dt="2023-09-27T13:20:13.013" v="267" actId="255"/>
          <ac:spMkLst>
            <pc:docMk/>
            <pc:sldMk cId="2812494821" sldId="264"/>
            <ac:spMk id="3" creationId="{865E7079-EC0C-118B-E6E2-50EA99F6C9D4}"/>
          </ac:spMkLst>
        </pc:spChg>
      </pc:sldChg>
      <pc:sldChg chg="addSp modSp new mod setBg addAnim modAnim">
        <pc:chgData name="Hanna Novytska" userId="69179869-066c-42c3-9346-66135b6340df" providerId="ADAL" clId="{E29B837A-E037-4CE6-94B8-EC2F4222C645}" dt="2023-09-27T11:48:16.647" v="170" actId="400"/>
        <pc:sldMkLst>
          <pc:docMk/>
          <pc:sldMk cId="2382521894" sldId="266"/>
        </pc:sldMkLst>
        <pc:spChg chg="mod">
          <ac:chgData name="Hanna Novytska" userId="69179869-066c-42c3-9346-66135b6340df" providerId="ADAL" clId="{E29B837A-E037-4CE6-94B8-EC2F4222C645}" dt="2023-09-27T11:45:05.358" v="147" actId="113"/>
          <ac:spMkLst>
            <pc:docMk/>
            <pc:sldMk cId="2382521894" sldId="266"/>
            <ac:spMk id="2" creationId="{1909EB82-EB97-CB3C-D037-64CC0433A7F7}"/>
          </ac:spMkLst>
        </pc:spChg>
        <pc:spChg chg="mod">
          <ac:chgData name="Hanna Novytska" userId="69179869-066c-42c3-9346-66135b6340df" providerId="ADAL" clId="{E29B837A-E037-4CE6-94B8-EC2F4222C645}" dt="2023-09-27T11:48:16.647" v="170" actId="400"/>
          <ac:spMkLst>
            <pc:docMk/>
            <pc:sldMk cId="2382521894" sldId="266"/>
            <ac:spMk id="3" creationId="{FC174F42-2ACF-410A-9454-5AE056572FDC}"/>
          </ac:spMkLst>
        </pc:spChg>
        <pc:spChg chg="add">
          <ac:chgData name="Hanna Novytska" userId="69179869-066c-42c3-9346-66135b6340df" providerId="ADAL" clId="{E29B837A-E037-4CE6-94B8-EC2F4222C645}" dt="2023-09-27T11:43:23.347" v="122" actId="26606"/>
          <ac:spMkLst>
            <pc:docMk/>
            <pc:sldMk cId="2382521894" sldId="266"/>
            <ac:spMk id="9" creationId="{0671A8AE-40A1-4631-A6B8-581AFF065482}"/>
          </ac:spMkLst>
        </pc:spChg>
        <pc:spChg chg="add">
          <ac:chgData name="Hanna Novytska" userId="69179869-066c-42c3-9346-66135b6340df" providerId="ADAL" clId="{E29B837A-E037-4CE6-94B8-EC2F4222C645}" dt="2023-09-27T11:43:23.347" v="122" actId="26606"/>
          <ac:spMkLst>
            <pc:docMk/>
            <pc:sldMk cId="2382521894" sldId="266"/>
            <ac:spMk id="11" creationId="{AB58EF07-17C2-48CF-ABB0-EEF1F17CB8F0}"/>
          </ac:spMkLst>
        </pc:spChg>
        <pc:spChg chg="add">
          <ac:chgData name="Hanna Novytska" userId="69179869-066c-42c3-9346-66135b6340df" providerId="ADAL" clId="{E29B837A-E037-4CE6-94B8-EC2F4222C645}" dt="2023-09-27T11:43:23.347" v="122" actId="26606"/>
          <ac:spMkLst>
            <pc:docMk/>
            <pc:sldMk cId="2382521894" sldId="266"/>
            <ac:spMk id="13" creationId="{AF2F604E-43BE-4DC3-B983-E071523364F8}"/>
          </ac:spMkLst>
        </pc:spChg>
        <pc:spChg chg="add">
          <ac:chgData name="Hanna Novytska" userId="69179869-066c-42c3-9346-66135b6340df" providerId="ADAL" clId="{E29B837A-E037-4CE6-94B8-EC2F4222C645}" dt="2023-09-27T11:43:23.347" v="122" actId="26606"/>
          <ac:spMkLst>
            <pc:docMk/>
            <pc:sldMk cId="2382521894" sldId="266"/>
            <ac:spMk id="15" creationId="{08C9B587-E65E-4B52-B37C-ABEBB6E87928}"/>
          </ac:spMkLst>
        </pc:spChg>
        <pc:picChg chg="add">
          <ac:chgData name="Hanna Novytska" userId="69179869-066c-42c3-9346-66135b6340df" providerId="ADAL" clId="{E29B837A-E037-4CE6-94B8-EC2F4222C645}" dt="2023-09-27T11:43:23.347" v="122" actId="26606"/>
          <ac:picMkLst>
            <pc:docMk/>
            <pc:sldMk cId="2382521894" sldId="266"/>
            <ac:picMk id="5" creationId="{D9B0018E-2E90-4EB2-5FC6-B38D2F11A940}"/>
          </ac:picMkLst>
        </pc:picChg>
      </pc:sldChg>
      <pc:sldChg chg="add ord">
        <pc:chgData name="Hanna Novytska" userId="69179869-066c-42c3-9346-66135b6340df" providerId="ADAL" clId="{E29B837A-E037-4CE6-94B8-EC2F4222C645}" dt="2023-09-27T13:17:12.401" v="175"/>
        <pc:sldMkLst>
          <pc:docMk/>
          <pc:sldMk cId="1763591252" sldId="267"/>
        </pc:sldMkLst>
      </pc:sldChg>
    </pc:docChg>
  </pc:docChgLst>
  <pc:docChgLst>
    <pc:chgData name="Hanna Novytska" userId="69179869-066c-42c3-9346-66135b6340df" providerId="ADAL" clId="{3AF80C75-E23B-4B11-B92F-AE64B02A5DF6}"/>
    <pc:docChg chg="undo custSel addSld modSld sldOrd modShowInfo">
      <pc:chgData name="Hanna Novytska" userId="69179869-066c-42c3-9346-66135b6340df" providerId="ADAL" clId="{3AF80C75-E23B-4B11-B92F-AE64B02A5DF6}" dt="2023-03-02T10:20:58.746" v="699" actId="20577"/>
      <pc:docMkLst>
        <pc:docMk/>
      </pc:docMkLst>
      <pc:sldChg chg="addSp delSp modSp mod setBg">
        <pc:chgData name="Hanna Novytska" userId="69179869-066c-42c3-9346-66135b6340df" providerId="ADAL" clId="{3AF80C75-E23B-4B11-B92F-AE64B02A5DF6}" dt="2023-03-01T12:36:42.860" v="325" actId="21"/>
        <pc:sldMkLst>
          <pc:docMk/>
          <pc:sldMk cId="1182681823" sldId="256"/>
        </pc:sldMkLst>
        <pc:spChg chg="del mod">
          <ac:chgData name="Hanna Novytska" userId="69179869-066c-42c3-9346-66135b6340df" providerId="ADAL" clId="{3AF80C75-E23B-4B11-B92F-AE64B02A5DF6}" dt="2023-03-01T12:35:56.066" v="316" actId="478"/>
          <ac:spMkLst>
            <pc:docMk/>
            <pc:sldMk cId="1182681823" sldId="256"/>
            <ac:spMk id="2" creationId="{62D2AFCC-5917-4932-8E06-BC7B8FE3F204}"/>
          </ac:spMkLst>
        </pc:spChg>
        <pc:spChg chg="mod ord">
          <ac:chgData name="Hanna Novytska" userId="69179869-066c-42c3-9346-66135b6340df" providerId="ADAL" clId="{3AF80C75-E23B-4B11-B92F-AE64B02A5DF6}" dt="2023-03-01T12:35:41.399" v="311" actId="26606"/>
          <ac:spMkLst>
            <pc:docMk/>
            <pc:sldMk cId="1182681823" sldId="256"/>
            <ac:spMk id="3" creationId="{474E91E0-A0F6-66B2-20F5-34CBECF0DEC2}"/>
          </ac:spMkLst>
        </pc:spChg>
        <pc:spChg chg="add del mod">
          <ac:chgData name="Hanna Novytska" userId="69179869-066c-42c3-9346-66135b6340df" providerId="ADAL" clId="{3AF80C75-E23B-4B11-B92F-AE64B02A5DF6}" dt="2023-03-01T12:35:58.821" v="317" actId="478"/>
          <ac:spMkLst>
            <pc:docMk/>
            <pc:sldMk cId="1182681823" sldId="256"/>
            <ac:spMk id="7" creationId="{1C36E834-2363-9E55-1A1A-9F80396DADDF}"/>
          </ac:spMkLst>
        </pc:spChg>
        <pc:spChg chg="add del">
          <ac:chgData name="Hanna Novytska" userId="69179869-066c-42c3-9346-66135b6340df" providerId="ADAL" clId="{3AF80C75-E23B-4B11-B92F-AE64B02A5DF6}" dt="2023-03-01T12:35:41.399" v="311" actId="26606"/>
          <ac:spMkLst>
            <pc:docMk/>
            <pc:sldMk cId="1182681823" sldId="256"/>
            <ac:spMk id="10" creationId="{99ED5833-B85B-4103-8A3B-CAB0308E6C15}"/>
          </ac:spMkLst>
        </pc:spChg>
        <pc:picChg chg="add del mod">
          <ac:chgData name="Hanna Novytska" userId="69179869-066c-42c3-9346-66135b6340df" providerId="ADAL" clId="{3AF80C75-E23B-4B11-B92F-AE64B02A5DF6}" dt="2023-03-01T12:36:42.860" v="325" actId="21"/>
          <ac:picMkLst>
            <pc:docMk/>
            <pc:sldMk cId="1182681823" sldId="256"/>
            <ac:picMk id="4" creationId="{18F845CB-6024-094E-1512-FDBCDA066F60}"/>
          </ac:picMkLst>
        </pc:picChg>
        <pc:picChg chg="mod ord">
          <ac:chgData name="Hanna Novytska" userId="69179869-066c-42c3-9346-66135b6340df" providerId="ADAL" clId="{3AF80C75-E23B-4B11-B92F-AE64B02A5DF6}" dt="2023-03-01T12:36:20.683" v="324" actId="1076"/>
          <ac:picMkLst>
            <pc:docMk/>
            <pc:sldMk cId="1182681823" sldId="256"/>
            <ac:picMk id="5" creationId="{8990341A-2F98-A1C0-714D-DB717D2BEF82}"/>
          </ac:picMkLst>
        </pc:picChg>
      </pc:sldChg>
      <pc:sldChg chg="addSp modSp mod setBg modAnim">
        <pc:chgData name="Hanna Novytska" userId="69179869-066c-42c3-9346-66135b6340df" providerId="ADAL" clId="{3AF80C75-E23B-4B11-B92F-AE64B02A5DF6}" dt="2023-03-02T10:20:58.746" v="699" actId="20577"/>
        <pc:sldMkLst>
          <pc:docMk/>
          <pc:sldMk cId="2156066527" sldId="257"/>
        </pc:sldMkLst>
        <pc:spChg chg="mod">
          <ac:chgData name="Hanna Novytska" userId="69179869-066c-42c3-9346-66135b6340df" providerId="ADAL" clId="{3AF80C75-E23B-4B11-B92F-AE64B02A5DF6}" dt="2023-03-01T12:17:26.678" v="209" actId="207"/>
          <ac:spMkLst>
            <pc:docMk/>
            <pc:sldMk cId="2156066527" sldId="257"/>
            <ac:spMk id="2" creationId="{A595EA32-A821-0F1C-F514-90A36FD3A74E}"/>
          </ac:spMkLst>
        </pc:spChg>
        <pc:spChg chg="mod ord">
          <ac:chgData name="Hanna Novytska" userId="69179869-066c-42c3-9346-66135b6340df" providerId="ADAL" clId="{3AF80C75-E23B-4B11-B92F-AE64B02A5DF6}" dt="2023-03-02T10:20:58.746" v="699" actId="20577"/>
          <ac:spMkLst>
            <pc:docMk/>
            <pc:sldMk cId="2156066527" sldId="257"/>
            <ac:spMk id="3" creationId="{BDC1497A-8896-1775-C7C6-662E0F5242BB}"/>
          </ac:spMkLst>
        </pc:spChg>
        <pc:spChg chg="add">
          <ac:chgData name="Hanna Novytska" userId="69179869-066c-42c3-9346-66135b6340df" providerId="ADAL" clId="{3AF80C75-E23B-4B11-B92F-AE64B02A5DF6}" dt="2023-03-01T11:29:21.743" v="1" actId="26606"/>
          <ac:spMkLst>
            <pc:docMk/>
            <pc:sldMk cId="2156066527" sldId="257"/>
            <ac:spMk id="9" creationId="{327D73B4-9F5C-4A64-A179-51B9500CB8B5}"/>
          </ac:spMkLst>
        </pc:spChg>
        <pc:spChg chg="add">
          <ac:chgData name="Hanna Novytska" userId="69179869-066c-42c3-9346-66135b6340df" providerId="ADAL" clId="{3AF80C75-E23B-4B11-B92F-AE64B02A5DF6}" dt="2023-03-01T11:29:21.743" v="1" actId="26606"/>
          <ac:spMkLst>
            <pc:docMk/>
            <pc:sldMk cId="2156066527" sldId="257"/>
            <ac:spMk id="11" creationId="{C1F06963-6374-4B48-844F-071A9BAAAE02}"/>
          </ac:spMkLst>
        </pc:spChg>
        <pc:spChg chg="add">
          <ac:chgData name="Hanna Novytska" userId="69179869-066c-42c3-9346-66135b6340df" providerId="ADAL" clId="{3AF80C75-E23B-4B11-B92F-AE64B02A5DF6}" dt="2023-03-01T11:29:21.743" v="1" actId="26606"/>
          <ac:spMkLst>
            <pc:docMk/>
            <pc:sldMk cId="2156066527" sldId="257"/>
            <ac:spMk id="13" creationId="{6CB927A4-E432-4310-9CD5-E89FF5063179}"/>
          </ac:spMkLst>
        </pc:spChg>
        <pc:spChg chg="add">
          <ac:chgData name="Hanna Novytska" userId="69179869-066c-42c3-9346-66135b6340df" providerId="ADAL" clId="{3AF80C75-E23B-4B11-B92F-AE64B02A5DF6}" dt="2023-03-01T11:29:21.743" v="1" actId="26606"/>
          <ac:spMkLst>
            <pc:docMk/>
            <pc:sldMk cId="2156066527" sldId="257"/>
            <ac:spMk id="15" creationId="{1453BF6C-B012-48B7-B4E8-6D7AC7C27D02}"/>
          </ac:spMkLst>
        </pc:spChg>
        <pc:spChg chg="add">
          <ac:chgData name="Hanna Novytska" userId="69179869-066c-42c3-9346-66135b6340df" providerId="ADAL" clId="{3AF80C75-E23B-4B11-B92F-AE64B02A5DF6}" dt="2023-03-01T11:29:21.743" v="1" actId="26606"/>
          <ac:spMkLst>
            <pc:docMk/>
            <pc:sldMk cId="2156066527" sldId="257"/>
            <ac:spMk id="17" creationId="{E3020543-B24B-4EC4-8FFC-8DD88EEA91A8}"/>
          </ac:spMkLst>
        </pc:spChg>
        <pc:picChg chg="add mod">
          <ac:chgData name="Hanna Novytska" userId="69179869-066c-42c3-9346-66135b6340df" providerId="ADAL" clId="{3AF80C75-E23B-4B11-B92F-AE64B02A5DF6}" dt="2023-03-01T11:29:21.743" v="1" actId="26606"/>
          <ac:picMkLst>
            <pc:docMk/>
            <pc:sldMk cId="2156066527" sldId="257"/>
            <ac:picMk id="4" creationId="{51C31CA7-291C-88B0-718E-C045DDE461E7}"/>
          </ac:picMkLst>
        </pc:picChg>
        <pc:cxnChg chg="add">
          <ac:chgData name="Hanna Novytska" userId="69179869-066c-42c3-9346-66135b6340df" providerId="ADAL" clId="{3AF80C75-E23B-4B11-B92F-AE64B02A5DF6}" dt="2023-03-01T11:29:21.743" v="1" actId="26606"/>
          <ac:cxnSpMkLst>
            <pc:docMk/>
            <pc:sldMk cId="2156066527" sldId="257"/>
            <ac:cxnSpMk id="19" creationId="{C49DA8F6-BCC1-4447-B54C-57856834B94B}"/>
          </ac:cxnSpMkLst>
        </pc:cxnChg>
      </pc:sldChg>
      <pc:sldChg chg="addSp modSp mod setBg">
        <pc:chgData name="Hanna Novytska" userId="69179869-066c-42c3-9346-66135b6340df" providerId="ADAL" clId="{3AF80C75-E23B-4B11-B92F-AE64B02A5DF6}" dt="2023-03-01T12:18:36.300" v="233" actId="403"/>
        <pc:sldMkLst>
          <pc:docMk/>
          <pc:sldMk cId="528984144" sldId="258"/>
        </pc:sldMkLst>
        <pc:spChg chg="mod">
          <ac:chgData name="Hanna Novytska" userId="69179869-066c-42c3-9346-66135b6340df" providerId="ADAL" clId="{3AF80C75-E23B-4B11-B92F-AE64B02A5DF6}" dt="2023-03-01T12:18:23.817" v="231" actId="207"/>
          <ac:spMkLst>
            <pc:docMk/>
            <pc:sldMk cId="528984144" sldId="258"/>
            <ac:spMk id="2" creationId="{439A697F-DAC6-3CF1-3BF3-F3C2B5361212}"/>
          </ac:spMkLst>
        </pc:spChg>
        <pc:spChg chg="mod">
          <ac:chgData name="Hanna Novytska" userId="69179869-066c-42c3-9346-66135b6340df" providerId="ADAL" clId="{3AF80C75-E23B-4B11-B92F-AE64B02A5DF6}" dt="2023-03-01T12:18:36.300" v="233" actId="403"/>
          <ac:spMkLst>
            <pc:docMk/>
            <pc:sldMk cId="528984144" sldId="258"/>
            <ac:spMk id="3" creationId="{ED0E4C49-3AD0-4E38-83C6-5AB19CC6AE61}"/>
          </ac:spMkLst>
        </pc:spChg>
        <pc:spChg chg="add">
          <ac:chgData name="Hanna Novytska" userId="69179869-066c-42c3-9346-66135b6340df" providerId="ADAL" clId="{3AF80C75-E23B-4B11-B92F-AE64B02A5DF6}" dt="2023-03-01T11:32:26.098" v="3" actId="26606"/>
          <ac:spMkLst>
            <pc:docMk/>
            <pc:sldMk cId="528984144" sldId="258"/>
            <ac:spMk id="9" creationId="{0C0CCF94-9536-4A63-8FF2-E37827C92756}"/>
          </ac:spMkLst>
        </pc:spChg>
        <pc:spChg chg="add">
          <ac:chgData name="Hanna Novytska" userId="69179869-066c-42c3-9346-66135b6340df" providerId="ADAL" clId="{3AF80C75-E23B-4B11-B92F-AE64B02A5DF6}" dt="2023-03-01T11:32:26.098" v="3" actId="26606"/>
          <ac:spMkLst>
            <pc:docMk/>
            <pc:sldMk cId="528984144" sldId="258"/>
            <ac:spMk id="11" creationId="{C970655A-F4C2-4D7E-BAB6-D3BFC5CAE148}"/>
          </ac:spMkLst>
        </pc:spChg>
        <pc:spChg chg="add">
          <ac:chgData name="Hanna Novytska" userId="69179869-066c-42c3-9346-66135b6340df" providerId="ADAL" clId="{3AF80C75-E23B-4B11-B92F-AE64B02A5DF6}" dt="2023-03-01T11:32:26.098" v="3" actId="26606"/>
          <ac:spMkLst>
            <pc:docMk/>
            <pc:sldMk cId="528984144" sldId="258"/>
            <ac:spMk id="13" creationId="{3389D0BC-BA1D-4360-88F9-D9ECCBDAB50E}"/>
          </ac:spMkLst>
        </pc:spChg>
        <pc:picChg chg="add mod">
          <ac:chgData name="Hanna Novytska" userId="69179869-066c-42c3-9346-66135b6340df" providerId="ADAL" clId="{3AF80C75-E23B-4B11-B92F-AE64B02A5DF6}" dt="2023-03-01T11:32:26.098" v="3" actId="26606"/>
          <ac:picMkLst>
            <pc:docMk/>
            <pc:sldMk cId="528984144" sldId="258"/>
            <ac:picMk id="4" creationId="{0A9FA244-245F-F532-9C90-EFF5F40246C8}"/>
          </ac:picMkLst>
        </pc:picChg>
      </pc:sldChg>
      <pc:sldChg chg="addSp delSp modSp mod setBg">
        <pc:chgData name="Hanna Novytska" userId="69179869-066c-42c3-9346-66135b6340df" providerId="ADAL" clId="{3AF80C75-E23B-4B11-B92F-AE64B02A5DF6}" dt="2023-03-01T12:19:16.591" v="250" actId="403"/>
        <pc:sldMkLst>
          <pc:docMk/>
          <pc:sldMk cId="2975097184" sldId="259"/>
        </pc:sldMkLst>
        <pc:spChg chg="mod">
          <ac:chgData name="Hanna Novytska" userId="69179869-066c-42c3-9346-66135b6340df" providerId="ADAL" clId="{3AF80C75-E23B-4B11-B92F-AE64B02A5DF6}" dt="2023-03-01T12:19:11.050" v="249" actId="113"/>
          <ac:spMkLst>
            <pc:docMk/>
            <pc:sldMk cId="2975097184" sldId="259"/>
            <ac:spMk id="2" creationId="{EE6C9A16-0405-4A7F-A335-679E24E65F9E}"/>
          </ac:spMkLst>
        </pc:spChg>
        <pc:spChg chg="mod">
          <ac:chgData name="Hanna Novytska" userId="69179869-066c-42c3-9346-66135b6340df" providerId="ADAL" clId="{3AF80C75-E23B-4B11-B92F-AE64B02A5DF6}" dt="2023-03-01T12:19:16.591" v="250" actId="403"/>
          <ac:spMkLst>
            <pc:docMk/>
            <pc:sldMk cId="2975097184" sldId="259"/>
            <ac:spMk id="3" creationId="{DDCC9E44-2072-5934-6FDA-646C1840390E}"/>
          </ac:spMkLst>
        </pc:spChg>
        <pc:spChg chg="add del">
          <ac:chgData name="Hanna Novytska" userId="69179869-066c-42c3-9346-66135b6340df" providerId="ADAL" clId="{3AF80C75-E23B-4B11-B92F-AE64B02A5DF6}" dt="2023-03-01T11:34:13.959" v="84" actId="26606"/>
          <ac:spMkLst>
            <pc:docMk/>
            <pc:sldMk cId="2975097184" sldId="259"/>
            <ac:spMk id="8" creationId="{327D73B4-9F5C-4A64-A179-51B9500CB8B5}"/>
          </ac:spMkLst>
        </pc:spChg>
        <pc:spChg chg="add del">
          <ac:chgData name="Hanna Novytska" userId="69179869-066c-42c3-9346-66135b6340df" providerId="ADAL" clId="{3AF80C75-E23B-4B11-B92F-AE64B02A5DF6}" dt="2023-03-01T11:34:13.959" v="84" actId="26606"/>
          <ac:spMkLst>
            <pc:docMk/>
            <pc:sldMk cId="2975097184" sldId="259"/>
            <ac:spMk id="10" creationId="{C1F06963-6374-4B48-844F-071A9BAAAE02}"/>
          </ac:spMkLst>
        </pc:spChg>
        <pc:spChg chg="add del">
          <ac:chgData name="Hanna Novytska" userId="69179869-066c-42c3-9346-66135b6340df" providerId="ADAL" clId="{3AF80C75-E23B-4B11-B92F-AE64B02A5DF6}" dt="2023-03-01T11:34:13.959" v="84" actId="26606"/>
          <ac:spMkLst>
            <pc:docMk/>
            <pc:sldMk cId="2975097184" sldId="259"/>
            <ac:spMk id="12" creationId="{6CB927A4-E432-4310-9CD5-E89FF5063179}"/>
          </ac:spMkLst>
        </pc:spChg>
        <pc:spChg chg="add del">
          <ac:chgData name="Hanna Novytska" userId="69179869-066c-42c3-9346-66135b6340df" providerId="ADAL" clId="{3AF80C75-E23B-4B11-B92F-AE64B02A5DF6}" dt="2023-03-01T11:34:13.959" v="84" actId="26606"/>
          <ac:spMkLst>
            <pc:docMk/>
            <pc:sldMk cId="2975097184" sldId="259"/>
            <ac:spMk id="14" creationId="{1453BF6C-B012-48B7-B4E8-6D7AC7C27D02}"/>
          </ac:spMkLst>
        </pc:spChg>
        <pc:spChg chg="add del">
          <ac:chgData name="Hanna Novytska" userId="69179869-066c-42c3-9346-66135b6340df" providerId="ADAL" clId="{3AF80C75-E23B-4B11-B92F-AE64B02A5DF6}" dt="2023-03-01T11:34:13.959" v="84" actId="26606"/>
          <ac:spMkLst>
            <pc:docMk/>
            <pc:sldMk cId="2975097184" sldId="259"/>
            <ac:spMk id="16" creationId="{E3020543-B24B-4EC4-8FFC-8DD88EEA91A8}"/>
          </ac:spMkLst>
        </pc:spChg>
        <pc:spChg chg="add">
          <ac:chgData name="Hanna Novytska" userId="69179869-066c-42c3-9346-66135b6340df" providerId="ADAL" clId="{3AF80C75-E23B-4B11-B92F-AE64B02A5DF6}" dt="2023-03-01T11:34:13.959" v="84" actId="26606"/>
          <ac:spMkLst>
            <pc:docMk/>
            <pc:sldMk cId="2975097184" sldId="259"/>
            <ac:spMk id="23" creationId="{3CD9DF72-87A3-404E-A828-84CBF11A8303}"/>
          </ac:spMkLst>
        </pc:spChg>
        <pc:picChg chg="add mod ord">
          <ac:chgData name="Hanna Novytska" userId="69179869-066c-42c3-9346-66135b6340df" providerId="ADAL" clId="{3AF80C75-E23B-4B11-B92F-AE64B02A5DF6}" dt="2023-03-01T11:34:13.959" v="84" actId="26606"/>
          <ac:picMkLst>
            <pc:docMk/>
            <pc:sldMk cId="2975097184" sldId="259"/>
            <ac:picMk id="4" creationId="{55E03EA8-399C-9227-EAC0-005E4C4F3ABE}"/>
          </ac:picMkLst>
        </pc:picChg>
        <pc:cxnChg chg="add del">
          <ac:chgData name="Hanna Novytska" userId="69179869-066c-42c3-9346-66135b6340df" providerId="ADAL" clId="{3AF80C75-E23B-4B11-B92F-AE64B02A5DF6}" dt="2023-03-01T11:34:13.959" v="84" actId="26606"/>
          <ac:cxnSpMkLst>
            <pc:docMk/>
            <pc:sldMk cId="2975097184" sldId="259"/>
            <ac:cxnSpMk id="18" creationId="{C49DA8F6-BCC1-4447-B54C-57856834B94B}"/>
          </ac:cxnSpMkLst>
        </pc:cxnChg>
        <pc:cxnChg chg="add">
          <ac:chgData name="Hanna Novytska" userId="69179869-066c-42c3-9346-66135b6340df" providerId="ADAL" clId="{3AF80C75-E23B-4B11-B92F-AE64B02A5DF6}" dt="2023-03-01T11:34:13.959" v="84" actId="26606"/>
          <ac:cxnSpMkLst>
            <pc:docMk/>
            <pc:sldMk cId="2975097184" sldId="259"/>
            <ac:cxnSpMk id="25" creationId="{20E3A342-4D61-4E3F-AF90-1AB42AEB96CC}"/>
          </ac:cxnSpMkLst>
        </pc:cxnChg>
      </pc:sldChg>
      <pc:sldChg chg="addSp delSp modSp mod setBg">
        <pc:chgData name="Hanna Novytska" userId="69179869-066c-42c3-9346-66135b6340df" providerId="ADAL" clId="{3AF80C75-E23B-4B11-B92F-AE64B02A5DF6}" dt="2023-03-01T12:37:22.029" v="330" actId="207"/>
        <pc:sldMkLst>
          <pc:docMk/>
          <pc:sldMk cId="1240205964" sldId="260"/>
        </pc:sldMkLst>
        <pc:spChg chg="mod">
          <ac:chgData name="Hanna Novytska" userId="69179869-066c-42c3-9346-66135b6340df" providerId="ADAL" clId="{3AF80C75-E23B-4B11-B92F-AE64B02A5DF6}" dt="2023-03-01T12:37:22.029" v="330" actId="207"/>
          <ac:spMkLst>
            <pc:docMk/>
            <pc:sldMk cId="1240205964" sldId="260"/>
            <ac:spMk id="2" creationId="{04A533FA-205B-0287-640B-EE9327CDFD97}"/>
          </ac:spMkLst>
        </pc:spChg>
        <pc:spChg chg="mod ord">
          <ac:chgData name="Hanna Novytska" userId="69179869-066c-42c3-9346-66135b6340df" providerId="ADAL" clId="{3AF80C75-E23B-4B11-B92F-AE64B02A5DF6}" dt="2023-03-01T12:37:11.198" v="329" actId="26606"/>
          <ac:spMkLst>
            <pc:docMk/>
            <pc:sldMk cId="1240205964" sldId="260"/>
            <ac:spMk id="3" creationId="{83B4D6E7-BBFA-C9C5-50FE-EA420C405C93}"/>
          </ac:spMkLst>
        </pc:spChg>
        <pc:spChg chg="add del">
          <ac:chgData name="Hanna Novytska" userId="69179869-066c-42c3-9346-66135b6340df" providerId="ADAL" clId="{3AF80C75-E23B-4B11-B92F-AE64B02A5DF6}" dt="2023-03-01T12:37:11.195" v="328" actId="26606"/>
          <ac:spMkLst>
            <pc:docMk/>
            <pc:sldMk cId="1240205964" sldId="260"/>
            <ac:spMk id="9" creationId="{04812C46-200A-4DEB-A05E-3ED6C68C2387}"/>
          </ac:spMkLst>
        </pc:spChg>
        <pc:spChg chg="add del">
          <ac:chgData name="Hanna Novytska" userId="69179869-066c-42c3-9346-66135b6340df" providerId="ADAL" clId="{3AF80C75-E23B-4B11-B92F-AE64B02A5DF6}" dt="2023-03-01T12:37:11.195" v="328" actId="26606"/>
          <ac:spMkLst>
            <pc:docMk/>
            <pc:sldMk cId="1240205964" sldId="260"/>
            <ac:spMk id="11" creationId="{D1EA859B-E555-4109-94F3-6700E046E008}"/>
          </ac:spMkLst>
        </pc:spChg>
        <pc:spChg chg="add">
          <ac:chgData name="Hanna Novytska" userId="69179869-066c-42c3-9346-66135b6340df" providerId="ADAL" clId="{3AF80C75-E23B-4B11-B92F-AE64B02A5DF6}" dt="2023-03-01T12:37:11.198" v="329" actId="26606"/>
          <ac:spMkLst>
            <pc:docMk/>
            <pc:sldMk cId="1240205964" sldId="260"/>
            <ac:spMk id="13" creationId="{79BB35BC-D5C2-4C8B-A22A-A71E6191913B}"/>
          </ac:spMkLst>
        </pc:spChg>
        <pc:picChg chg="add mod ord">
          <ac:chgData name="Hanna Novytska" userId="69179869-066c-42c3-9346-66135b6340df" providerId="ADAL" clId="{3AF80C75-E23B-4B11-B92F-AE64B02A5DF6}" dt="2023-03-01T12:37:11.198" v="329" actId="26606"/>
          <ac:picMkLst>
            <pc:docMk/>
            <pc:sldMk cId="1240205964" sldId="260"/>
            <ac:picMk id="4" creationId="{5EACB8B7-23C8-4920-FFFB-93CC0C57E273}"/>
          </ac:picMkLst>
        </pc:picChg>
      </pc:sldChg>
      <pc:sldChg chg="addSp delSp modSp mod">
        <pc:chgData name="Hanna Novytska" userId="69179869-066c-42c3-9346-66135b6340df" providerId="ADAL" clId="{3AF80C75-E23B-4B11-B92F-AE64B02A5DF6}" dt="2023-03-01T12:41:00.092" v="379" actId="113"/>
        <pc:sldMkLst>
          <pc:docMk/>
          <pc:sldMk cId="1900620441" sldId="261"/>
        </pc:sldMkLst>
        <pc:spChg chg="mod">
          <ac:chgData name="Hanna Novytska" userId="69179869-066c-42c3-9346-66135b6340df" providerId="ADAL" clId="{3AF80C75-E23B-4B11-B92F-AE64B02A5DF6}" dt="2023-03-01T12:41:00.092" v="379" actId="113"/>
          <ac:spMkLst>
            <pc:docMk/>
            <pc:sldMk cId="1900620441" sldId="261"/>
            <ac:spMk id="2" creationId="{8AB6176A-831A-2E73-385A-3DE537EC0E23}"/>
          </ac:spMkLst>
        </pc:spChg>
        <pc:spChg chg="del">
          <ac:chgData name="Hanna Novytska" userId="69179869-066c-42c3-9346-66135b6340df" providerId="ADAL" clId="{3AF80C75-E23B-4B11-B92F-AE64B02A5DF6}" dt="2023-03-01T12:39:31.539" v="351" actId="478"/>
          <ac:spMkLst>
            <pc:docMk/>
            <pc:sldMk cId="1900620441" sldId="261"/>
            <ac:spMk id="3" creationId="{54CA8F8A-88AA-0181-D556-9D69C48866A0}"/>
          </ac:spMkLst>
        </pc:spChg>
        <pc:picChg chg="add mod ord">
          <ac:chgData name="Hanna Novytska" userId="69179869-066c-42c3-9346-66135b6340df" providerId="ADAL" clId="{3AF80C75-E23B-4B11-B92F-AE64B02A5DF6}" dt="2023-03-01T12:40:36.052" v="375" actId="167"/>
          <ac:picMkLst>
            <pc:docMk/>
            <pc:sldMk cId="1900620441" sldId="261"/>
            <ac:picMk id="5" creationId="{33C49577-F7CC-6BF3-2F66-7CBF2BC82CA6}"/>
          </ac:picMkLst>
        </pc:picChg>
      </pc:sldChg>
      <pc:sldChg chg="addSp delSp modSp new mod setBg">
        <pc:chgData name="Hanna Novytska" userId="69179869-066c-42c3-9346-66135b6340df" providerId="ADAL" clId="{3AF80C75-E23B-4B11-B92F-AE64B02A5DF6}" dt="2023-03-01T11:38:23.037" v="132" actId="1076"/>
        <pc:sldMkLst>
          <pc:docMk/>
          <pc:sldMk cId="696748722" sldId="262"/>
        </pc:sldMkLst>
        <pc:spChg chg="mod">
          <ac:chgData name="Hanna Novytska" userId="69179869-066c-42c3-9346-66135b6340df" providerId="ADAL" clId="{3AF80C75-E23B-4B11-B92F-AE64B02A5DF6}" dt="2023-03-01T11:38:23.037" v="132" actId="1076"/>
          <ac:spMkLst>
            <pc:docMk/>
            <pc:sldMk cId="696748722" sldId="262"/>
            <ac:spMk id="2" creationId="{98258C45-D181-553B-E0BE-804BF25FBB9A}"/>
          </ac:spMkLst>
        </pc:spChg>
        <pc:spChg chg="del mod">
          <ac:chgData name="Hanna Novytska" userId="69179869-066c-42c3-9346-66135b6340df" providerId="ADAL" clId="{3AF80C75-E23B-4B11-B92F-AE64B02A5DF6}" dt="2023-03-01T11:37:57.829" v="128" actId="478"/>
          <ac:spMkLst>
            <pc:docMk/>
            <pc:sldMk cId="696748722" sldId="262"/>
            <ac:spMk id="3" creationId="{9193302D-0925-4D65-A2F6-B17442AE3A5E}"/>
          </ac:spMkLst>
        </pc:spChg>
        <pc:spChg chg="add del">
          <ac:chgData name="Hanna Novytska" userId="69179869-066c-42c3-9346-66135b6340df" providerId="ADAL" clId="{3AF80C75-E23B-4B11-B92F-AE64B02A5DF6}" dt="2023-03-01T11:37:11.414" v="90" actId="26606"/>
          <ac:spMkLst>
            <pc:docMk/>
            <pc:sldMk cId="696748722" sldId="262"/>
            <ac:spMk id="10" creationId="{AAB8EDC3-1C0D-4505-A2C7-839A5161FB53}"/>
          </ac:spMkLst>
        </pc:spChg>
        <pc:spChg chg="add del">
          <ac:chgData name="Hanna Novytska" userId="69179869-066c-42c3-9346-66135b6340df" providerId="ADAL" clId="{3AF80C75-E23B-4B11-B92F-AE64B02A5DF6}" dt="2023-03-01T11:37:11.414" v="90" actId="26606"/>
          <ac:spMkLst>
            <pc:docMk/>
            <pc:sldMk cId="696748722" sldId="262"/>
            <ac:spMk id="12" creationId="{2069E294-3813-4588-9E9C-AEA08F9C4DA1}"/>
          </ac:spMkLst>
        </pc:spChg>
        <pc:spChg chg="add">
          <ac:chgData name="Hanna Novytska" userId="69179869-066c-42c3-9346-66135b6340df" providerId="ADAL" clId="{3AF80C75-E23B-4B11-B92F-AE64B02A5DF6}" dt="2023-03-01T11:37:11.468" v="91" actId="26606"/>
          <ac:spMkLst>
            <pc:docMk/>
            <pc:sldMk cId="696748722" sldId="262"/>
            <ac:spMk id="14" creationId="{C0A1ED06-4733-4020-9C60-81D4D801408D}"/>
          </ac:spMkLst>
        </pc:spChg>
        <pc:spChg chg="add">
          <ac:chgData name="Hanna Novytska" userId="69179869-066c-42c3-9346-66135b6340df" providerId="ADAL" clId="{3AF80C75-E23B-4B11-B92F-AE64B02A5DF6}" dt="2023-03-01T11:37:11.468" v="91" actId="26606"/>
          <ac:spMkLst>
            <pc:docMk/>
            <pc:sldMk cId="696748722" sldId="262"/>
            <ac:spMk id="15" creationId="{B0CA3509-3AF9-45FE-93ED-57BB5D5E8E07}"/>
          </ac:spMkLst>
        </pc:spChg>
        <pc:picChg chg="add mod ord">
          <ac:chgData name="Hanna Novytska" userId="69179869-066c-42c3-9346-66135b6340df" providerId="ADAL" clId="{3AF80C75-E23B-4B11-B92F-AE64B02A5DF6}" dt="2023-03-01T11:37:52.233" v="127" actId="1076"/>
          <ac:picMkLst>
            <pc:docMk/>
            <pc:sldMk cId="696748722" sldId="262"/>
            <ac:picMk id="4" creationId="{8782B19D-E422-C211-989C-53080035AFEB}"/>
          </ac:picMkLst>
        </pc:picChg>
        <pc:picChg chg="add del mod ord">
          <ac:chgData name="Hanna Novytska" userId="69179869-066c-42c3-9346-66135b6340df" providerId="ADAL" clId="{3AF80C75-E23B-4B11-B92F-AE64B02A5DF6}" dt="2023-03-01T11:38:08.452" v="131" actId="1076"/>
          <ac:picMkLst>
            <pc:docMk/>
            <pc:sldMk cId="696748722" sldId="262"/>
            <ac:picMk id="5" creationId="{1F548870-3A77-2D4B-ECE5-6073BC14A6AD}"/>
          </ac:picMkLst>
        </pc:picChg>
      </pc:sldChg>
      <pc:sldChg chg="modSp add mod ord">
        <pc:chgData name="Hanna Novytska" userId="69179869-066c-42c3-9346-66135b6340df" providerId="ADAL" clId="{3AF80C75-E23B-4B11-B92F-AE64B02A5DF6}" dt="2023-03-01T12:42:22.670" v="392" actId="20577"/>
        <pc:sldMkLst>
          <pc:docMk/>
          <pc:sldMk cId="2120465060" sldId="263"/>
        </pc:sldMkLst>
        <pc:spChg chg="mod">
          <ac:chgData name="Hanna Novytska" userId="69179869-066c-42c3-9346-66135b6340df" providerId="ADAL" clId="{3AF80C75-E23B-4B11-B92F-AE64B02A5DF6}" dt="2023-03-01T12:42:22.670" v="392" actId="20577"/>
          <ac:spMkLst>
            <pc:docMk/>
            <pc:sldMk cId="2120465060" sldId="263"/>
            <ac:spMk id="2" creationId="{A595EA32-A821-0F1C-F514-90A36FD3A74E}"/>
          </ac:spMkLst>
        </pc:spChg>
        <pc:spChg chg="mod">
          <ac:chgData name="Hanna Novytska" userId="69179869-066c-42c3-9346-66135b6340df" providerId="ADAL" clId="{3AF80C75-E23B-4B11-B92F-AE64B02A5DF6}" dt="2023-03-01T12:39:21.814" v="350" actId="20577"/>
          <ac:spMkLst>
            <pc:docMk/>
            <pc:sldMk cId="2120465060" sldId="263"/>
            <ac:spMk id="3" creationId="{BDC1497A-8896-1775-C7C6-662E0F5242BB}"/>
          </ac:spMkLst>
        </pc:spChg>
      </pc:sldChg>
      <pc:sldChg chg="modSp new mod">
        <pc:chgData name="Hanna Novytska" userId="69179869-066c-42c3-9346-66135b6340df" providerId="ADAL" clId="{3AF80C75-E23B-4B11-B92F-AE64B02A5DF6}" dt="2023-03-02T09:13:24.022" v="684" actId="20577"/>
        <pc:sldMkLst>
          <pc:docMk/>
          <pc:sldMk cId="2812494821" sldId="264"/>
        </pc:sldMkLst>
        <pc:spChg chg="mod">
          <ac:chgData name="Hanna Novytska" userId="69179869-066c-42c3-9346-66135b6340df" providerId="ADAL" clId="{3AF80C75-E23B-4B11-B92F-AE64B02A5DF6}" dt="2023-03-02T09:11:21.616" v="540" actId="113"/>
          <ac:spMkLst>
            <pc:docMk/>
            <pc:sldMk cId="2812494821" sldId="264"/>
            <ac:spMk id="2" creationId="{8CB20B01-DEDD-6C5C-0F88-201D30E6F84D}"/>
          </ac:spMkLst>
        </pc:spChg>
        <pc:spChg chg="mod">
          <ac:chgData name="Hanna Novytska" userId="69179869-066c-42c3-9346-66135b6340df" providerId="ADAL" clId="{3AF80C75-E23B-4B11-B92F-AE64B02A5DF6}" dt="2023-03-02T09:13:24.022" v="684" actId="20577"/>
          <ac:spMkLst>
            <pc:docMk/>
            <pc:sldMk cId="2812494821" sldId="264"/>
            <ac:spMk id="3" creationId="{865E7079-EC0C-118B-E6E2-50EA99F6C9D4}"/>
          </ac:spMkLst>
        </pc:spChg>
      </pc:sldChg>
      <pc:sldChg chg="addSp delSp modSp add mod ord">
        <pc:chgData name="Hanna Novytska" userId="69179869-066c-42c3-9346-66135b6340df" providerId="ADAL" clId="{3AF80C75-E23B-4B11-B92F-AE64B02A5DF6}" dt="2023-03-02T09:15:58.454" v="688" actId="478"/>
        <pc:sldMkLst>
          <pc:docMk/>
          <pc:sldMk cId="1109414913" sldId="265"/>
        </pc:sldMkLst>
        <pc:spChg chg="del">
          <ac:chgData name="Hanna Novytska" userId="69179869-066c-42c3-9346-66135b6340df" providerId="ADAL" clId="{3AF80C75-E23B-4B11-B92F-AE64B02A5DF6}" dt="2023-03-02T09:15:58.454" v="688" actId="478"/>
          <ac:spMkLst>
            <pc:docMk/>
            <pc:sldMk cId="1109414913" sldId="265"/>
            <ac:spMk id="3" creationId="{474E91E0-A0F6-66B2-20F5-34CBECF0DEC2}"/>
          </ac:spMkLst>
        </pc:spChg>
        <pc:spChg chg="add mod">
          <ac:chgData name="Hanna Novytska" userId="69179869-066c-42c3-9346-66135b6340df" providerId="ADAL" clId="{3AF80C75-E23B-4B11-B92F-AE64B02A5DF6}" dt="2023-03-02T09:15:58.454" v="688" actId="478"/>
          <ac:spMkLst>
            <pc:docMk/>
            <pc:sldMk cId="1109414913" sldId="265"/>
            <ac:spMk id="4" creationId="{B4146EF9-A2A7-F525-557B-99A4111E6912}"/>
          </ac:spMkLst>
        </pc:spChg>
      </pc:sldChg>
    </pc:docChg>
  </pc:docChgLst>
  <pc:docChgLst>
    <pc:chgData name="Hanna Novytska" userId="69179869-066c-42c3-9346-66135b6340df" providerId="ADAL" clId="{43616E5C-3CF0-4EEE-B4B3-2D12F8DE83BB}"/>
    <pc:docChg chg="undo custSel addSld delSld modSld sldOrd">
      <pc:chgData name="Hanna Novytska" userId="69179869-066c-42c3-9346-66135b6340df" providerId="ADAL" clId="{43616E5C-3CF0-4EEE-B4B3-2D12F8DE83BB}" dt="2023-10-17T17:40:47.931" v="65"/>
      <pc:docMkLst>
        <pc:docMk/>
      </pc:docMkLst>
      <pc:sldChg chg="del">
        <pc:chgData name="Hanna Novytska" userId="69179869-066c-42c3-9346-66135b6340df" providerId="ADAL" clId="{43616E5C-3CF0-4EEE-B4B3-2D12F8DE83BB}" dt="2023-10-15T20:22:23.764" v="19" actId="47"/>
        <pc:sldMkLst>
          <pc:docMk/>
          <pc:sldMk cId="2812494821" sldId="264"/>
        </pc:sldMkLst>
      </pc:sldChg>
      <pc:sldChg chg="delSp mod">
        <pc:chgData name="Hanna Novytska" userId="69179869-066c-42c3-9346-66135b6340df" providerId="ADAL" clId="{43616E5C-3CF0-4EEE-B4B3-2D12F8DE83BB}" dt="2023-10-15T20:25:07.851" v="24" actId="478"/>
        <pc:sldMkLst>
          <pc:docMk/>
          <pc:sldMk cId="1109414913" sldId="265"/>
        </pc:sldMkLst>
        <pc:spChg chg="del">
          <ac:chgData name="Hanna Novytska" userId="69179869-066c-42c3-9346-66135b6340df" providerId="ADAL" clId="{43616E5C-3CF0-4EEE-B4B3-2D12F8DE83BB}" dt="2023-10-15T20:25:07.851" v="24" actId="478"/>
          <ac:spMkLst>
            <pc:docMk/>
            <pc:sldMk cId="1109414913" sldId="265"/>
            <ac:spMk id="4" creationId="{B4146EF9-A2A7-F525-557B-99A4111E6912}"/>
          </ac:spMkLst>
        </pc:spChg>
      </pc:sldChg>
      <pc:sldChg chg="modAnim">
        <pc:chgData name="Hanna Novytska" userId="69179869-066c-42c3-9346-66135b6340df" providerId="ADAL" clId="{43616E5C-3CF0-4EEE-B4B3-2D12F8DE83BB}" dt="2023-10-15T20:19:51.675" v="0"/>
        <pc:sldMkLst>
          <pc:docMk/>
          <pc:sldMk cId="2382521894" sldId="266"/>
        </pc:sldMkLst>
      </pc:sldChg>
      <pc:sldChg chg="modSp add del mod ord modAnim">
        <pc:chgData name="Hanna Novytska" userId="69179869-066c-42c3-9346-66135b6340df" providerId="ADAL" clId="{43616E5C-3CF0-4EEE-B4B3-2D12F8DE83BB}" dt="2023-10-17T17:40:47.931" v="65"/>
        <pc:sldMkLst>
          <pc:docMk/>
          <pc:sldMk cId="2761416281" sldId="268"/>
        </pc:sldMkLst>
        <pc:spChg chg="mod">
          <ac:chgData name="Hanna Novytska" userId="69179869-066c-42c3-9346-66135b6340df" providerId="ADAL" clId="{43616E5C-3CF0-4EEE-B4B3-2D12F8DE83BB}" dt="2023-10-17T17:40:37.268" v="63" actId="120"/>
          <ac:spMkLst>
            <pc:docMk/>
            <pc:sldMk cId="2761416281" sldId="268"/>
            <ac:spMk id="3" creationId="{FC174F42-2ACF-410A-9454-5AE056572FD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2A2AB3-64CD-57E4-A7F1-6C468B62AB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E5BB6854-D6C1-C366-7BB2-625498F84D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DDA7E2C-A291-5941-2192-A59A2A3BE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1D97B-E3CE-43DE-A5F6-CE8FE7B6BBB4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3159F83-E61B-0B4D-6A0E-94956B4F7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72D76D9-DDCE-66D2-F5F7-DE0B9D1CA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1F994-D2DB-4DF0-B581-D475221C773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287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0A799B-91A7-8A54-D6E8-08D206D6D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4544D181-37D2-DB0D-BEB6-C3E245DDB0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4C47FCF-8DE2-D250-9A5A-F699D703D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1D97B-E3CE-43DE-A5F6-CE8FE7B6BBB4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144A03C-DC5D-C981-EAEB-58851E018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595BC82-4A2B-6635-1DF6-2205B78D6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1F994-D2DB-4DF0-B581-D475221C773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887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98C606E2-F305-20AB-4CB3-40C63C42BB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3771CBCC-46BE-6354-7F09-97DC5182DC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35AC657-275A-B107-17AE-DD625C808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1D97B-E3CE-43DE-A5F6-CE8FE7B6BBB4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DDD373C-E511-27CB-DE8B-B7BB29D41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58DF8B8-EFBA-0CEF-9AD3-96CE0A688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1F994-D2DB-4DF0-B581-D475221C773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037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71E944-5FDB-A1B9-D85D-AADB4C47D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326D424-8E45-78E7-0813-379A26FB5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6EBD44E-08A9-E834-4FF1-9ED916485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1D97B-E3CE-43DE-A5F6-CE8FE7B6BBB4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7038EEE-AFBE-0FF7-C423-9897809AC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E6B11BF-8B0A-E5C8-F12D-859DA34B3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1F994-D2DB-4DF0-B581-D475221C773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205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066A9-23B1-D5DD-D762-494865746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1244B62-CCCD-5DD5-1540-23A568797A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DAA6D40-C458-1C43-753B-98BA7604E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1D97B-E3CE-43DE-A5F6-CE8FE7B6BBB4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6B39B4C-777C-D9CA-B603-E95F732EC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E595F3B-E775-EBC2-7FE7-E89110DA8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1F994-D2DB-4DF0-B581-D475221C773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60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8D18F5-6EEB-2F85-83F0-01E36067D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E7E4318-C67A-A877-51D0-45EC497371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851A897C-E13E-6F3A-9393-0DA129E6C8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F085A03-6F35-1F04-E1C0-6D173049D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1D97B-E3CE-43DE-A5F6-CE8FE7B6BBB4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71BB7956-28DC-B7AF-90F1-9AB41AF59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D9AE4AFD-05F6-5EA8-3EA8-CBD60E34F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1F994-D2DB-4DF0-B581-D475221C773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853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4FF45B-1617-8E88-0A0F-367226492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0322444-8B48-1705-DC67-BF7913BFD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F4337D9D-06BA-E7F4-2B68-FDBF83CA33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C2C1BC2-5633-7FF4-C1A4-DA3B528148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0A2BBE8F-B028-1479-0204-8E85CA6F7C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1A02FB67-85B1-3A7A-FE81-114A58E8D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1D97B-E3CE-43DE-A5F6-CE8FE7B6BBB4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05B27719-0491-7204-A335-287AED5EC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9FDFCB10-5553-8B29-6E69-7DEE5AA07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1F994-D2DB-4DF0-B581-D475221C773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328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67A7FA-20F4-E25F-8EFD-6E33AA75E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EE223A4A-B1D9-9750-8B20-DFA80300B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1D97B-E3CE-43DE-A5F6-CE8FE7B6BBB4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77A2B058-B79F-DE29-9959-3363454C5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2434592E-B28C-DF99-1BA3-DB8D5C3E5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1F994-D2DB-4DF0-B581-D475221C773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175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F58883B9-2611-FAAF-7EF4-224C4B73F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1D97B-E3CE-43DE-A5F6-CE8FE7B6BBB4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F7536A95-7B5A-330F-D470-09C6BA171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73145699-7ECF-49F4-06AF-1BE20A8FB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1F994-D2DB-4DF0-B581-D475221C773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255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96D27C-E077-AF74-FDB4-F9ACB921A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1631F60-2C88-393F-2518-B12EA6CA0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A9E7943C-40E4-2B42-91CE-F318789205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4CC7C6B1-FC17-D215-E467-EDAADBC5F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1D97B-E3CE-43DE-A5F6-CE8FE7B6BBB4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57CE9E9-4C05-3466-8CAB-B7A1C04A4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0E9D611-FFF3-DA01-5D44-C8E8F57D3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1F994-D2DB-4DF0-B581-D475221C773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997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38976A-5CD2-21AF-7710-41CA8AA07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C4FBA0BD-F64E-1DCC-FE6B-E48CB93305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42B80AF-F212-8675-7C82-B58CF20B7E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E2ACA97-8802-5316-8E6C-77E3CA768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1D97B-E3CE-43DE-A5F6-CE8FE7B6BBB4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FE93D992-642F-61A5-B468-1E18AB605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9266CCE-8081-3514-7B5D-0B1708296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1F994-D2DB-4DF0-B581-D475221C773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092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2E56A5D1-9EFE-6764-88D4-8391EDA17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EE7157B-7BAD-A53D-FF7E-DB6017BFFA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06D40F9-7B84-D312-56FE-47C76E3B2D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1D97B-E3CE-43DE-A5F6-CE8FE7B6BBB4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FE239D6-7596-4689-1D50-1D82A6336D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3F01571-001D-4E84-03E5-277F4D9035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1F994-D2DB-4DF0-B581-D475221C773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215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B0018E-2E90-4EB2-5FC6-B38D2F11A9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08" r="-1" b="-1"/>
          <a:stretch/>
        </p:blipFill>
        <p:spPr>
          <a:xfrm>
            <a:off x="3523485" y="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09EB82-EB97-CB3C-D037-64CC0433A7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79119" y="771988"/>
            <a:ext cx="3892851" cy="1208141"/>
          </a:xfrm>
        </p:spPr>
        <p:txBody>
          <a:bodyPr anchor="b">
            <a:normAutofit fontScale="90000"/>
          </a:bodyPr>
          <a:lstStyle/>
          <a:p>
            <a:pPr algn="l"/>
            <a:r>
              <a:rPr lang="uk-UA" sz="4400" b="1" dirty="0"/>
              <a:t>Урок літератури занадто короткий, щоб…</a:t>
            </a:r>
            <a:endParaRPr lang="en-US" sz="4400" b="1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C174F42-2ACF-410A-9454-5AE056572F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5117" y="1292638"/>
            <a:ext cx="4466746" cy="4461986"/>
          </a:xfrm>
        </p:spPr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uk-UA" sz="4800" b="1" dirty="0">
                <a:solidFill>
                  <a:schemeClr val="accent2"/>
                </a:solidFill>
              </a:rPr>
              <a:t>Урок-спілкування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uk-UA" sz="4800" b="1" dirty="0">
                <a:solidFill>
                  <a:schemeClr val="accent2"/>
                </a:solidFill>
              </a:rPr>
              <a:t>Урок-розвиток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uk-UA" sz="4800" b="1" dirty="0">
                <a:solidFill>
                  <a:schemeClr val="accent2"/>
                </a:solidFill>
              </a:rPr>
              <a:t>Урок-пошук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uk-UA" sz="4800" b="1" dirty="0">
                <a:solidFill>
                  <a:schemeClr val="accent2"/>
                </a:solidFill>
              </a:rPr>
              <a:t>…</a:t>
            </a:r>
            <a:endParaRPr lang="en-US" sz="4800" b="1" dirty="0">
              <a:solidFill>
                <a:schemeClr val="accent2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8DEAFF-B561-418D-BB43-3B1C28474449}"/>
              </a:ext>
            </a:extLst>
          </p:cNvPr>
          <p:cNvSpPr txBox="1"/>
          <p:nvPr/>
        </p:nvSpPr>
        <p:spPr>
          <a:xfrm>
            <a:off x="3282551" y="5579890"/>
            <a:ext cx="61468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400" b="1" dirty="0">
                <a:solidFill>
                  <a:schemeClr val="bg1"/>
                </a:solidFill>
                <a:highlight>
                  <a:srgbClr val="FF0000"/>
                </a:highlight>
              </a:rPr>
              <a:t>Анна Новицька</a:t>
            </a:r>
            <a:endParaRPr lang="uk-UA" sz="4400" dirty="0">
              <a:solidFill>
                <a:schemeClr val="bg1"/>
              </a:solidFill>
              <a:highlight>
                <a:srgbClr val="FF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382521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3C49577-F7CC-6BF3-2F66-7CBF2BC82C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389" y="902695"/>
            <a:ext cx="7497221" cy="586821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B6176A-831A-2E73-385A-3DE537EC0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b="1" dirty="0">
                <a:solidFill>
                  <a:schemeClr val="accent6"/>
                </a:solidFill>
                <a:highlight>
                  <a:srgbClr val="C0C0C0"/>
                </a:highlight>
              </a:rPr>
              <a:t>Якого кольору поезія?</a:t>
            </a:r>
            <a:endParaRPr lang="en-US" b="1" dirty="0">
              <a:solidFill>
                <a:schemeClr val="accent6"/>
              </a:solidFill>
              <a:highlight>
                <a:srgbClr val="C0C0C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900620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B0018E-2E90-4EB2-5FC6-B38D2F11A9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08" r="-1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09EB82-EB97-CB3C-D037-64CC0433A7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79119" y="771988"/>
            <a:ext cx="3892851" cy="1208141"/>
          </a:xfrm>
        </p:spPr>
        <p:txBody>
          <a:bodyPr anchor="b">
            <a:normAutofit fontScale="90000"/>
          </a:bodyPr>
          <a:lstStyle/>
          <a:p>
            <a:pPr algn="l"/>
            <a:r>
              <a:rPr lang="uk-UA" sz="4400" b="1" dirty="0"/>
              <a:t>Урок літератури занадто короткий, щоб…</a:t>
            </a:r>
            <a:endParaRPr lang="en-US" sz="4400" b="1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C174F42-2ACF-410A-9454-5AE056572F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985" y="1198007"/>
            <a:ext cx="6248209" cy="4461986"/>
          </a:xfrm>
        </p:spPr>
        <p:txBody>
          <a:bodyPr>
            <a:normAutofit fontScale="92500" lnSpcReduction="10000"/>
          </a:bodyPr>
          <a:lstStyle/>
          <a:p>
            <a:pPr marL="685800" indent="-685800" algn="l">
              <a:buFont typeface="Wingdings" panose="05000000000000000000" pitchFamily="2" charset="2"/>
              <a:buChar char="ü"/>
            </a:pPr>
            <a:r>
              <a:rPr lang="uk-UA" sz="4800" dirty="0">
                <a:solidFill>
                  <a:schemeClr val="bg1"/>
                </a:solidFill>
              </a:rPr>
              <a:t>Зміст назви= 1-3 б.</a:t>
            </a:r>
          </a:p>
          <a:p>
            <a:pPr marL="685800" indent="-685800" algn="l">
              <a:buFont typeface="Wingdings" panose="05000000000000000000" pitchFamily="2" charset="2"/>
              <a:buChar char="ü"/>
            </a:pPr>
            <a:r>
              <a:rPr lang="uk-UA" sz="4800" dirty="0">
                <a:solidFill>
                  <a:schemeClr val="bg1"/>
                </a:solidFill>
              </a:rPr>
              <a:t>Участь в усному обговоренні поезії = 1-3 б.</a:t>
            </a:r>
          </a:p>
          <a:p>
            <a:pPr marL="685800" indent="-685800" algn="l">
              <a:buFont typeface="Wingdings" panose="05000000000000000000" pitchFamily="2" charset="2"/>
              <a:buChar char="ü"/>
            </a:pPr>
            <a:r>
              <a:rPr lang="uk-UA" sz="4800" dirty="0">
                <a:solidFill>
                  <a:schemeClr val="bg1"/>
                </a:solidFill>
              </a:rPr>
              <a:t>Вихід = 1-3 б.</a:t>
            </a:r>
          </a:p>
          <a:p>
            <a:pPr marL="685800" indent="-685800" algn="l">
              <a:buFont typeface="Wingdings" panose="05000000000000000000" pitchFamily="2" charset="2"/>
              <a:buChar char="ü"/>
            </a:pPr>
            <a:r>
              <a:rPr lang="uk-UA" sz="4800" dirty="0">
                <a:solidFill>
                  <a:schemeClr val="bg1"/>
                </a:solidFill>
              </a:rPr>
              <a:t>Підсумкова аргументація = 1-3 б.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1416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B0018E-2E90-4EB2-5FC6-B38D2F11A9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08" r="-1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09EB82-EB97-CB3C-D037-64CC0433A7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79119" y="771988"/>
            <a:ext cx="3892851" cy="1208141"/>
          </a:xfrm>
        </p:spPr>
        <p:txBody>
          <a:bodyPr anchor="b">
            <a:normAutofit fontScale="90000"/>
          </a:bodyPr>
          <a:lstStyle/>
          <a:p>
            <a:pPr algn="l"/>
            <a:r>
              <a:rPr lang="uk-UA" sz="4400" b="1" dirty="0"/>
              <a:t>Урок літератури занадто короткий, щоб…</a:t>
            </a:r>
            <a:endParaRPr lang="en-US" sz="4400" b="1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C174F42-2ACF-410A-9454-5AE056572F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5117" y="1292638"/>
            <a:ext cx="4466746" cy="4461986"/>
          </a:xfrm>
        </p:spPr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uk-UA" sz="4800" b="1" dirty="0">
                <a:solidFill>
                  <a:schemeClr val="accent2"/>
                </a:solidFill>
              </a:rPr>
              <a:t>Урок-спілкування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uk-UA" sz="4800" b="1" dirty="0">
                <a:solidFill>
                  <a:schemeClr val="accent2"/>
                </a:solidFill>
              </a:rPr>
              <a:t>Урок-розвиток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uk-UA" sz="4800" b="1" dirty="0">
                <a:solidFill>
                  <a:schemeClr val="accent2"/>
                </a:solidFill>
              </a:rPr>
              <a:t>Урок-пошук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uk-UA" sz="4800" b="1" dirty="0">
                <a:solidFill>
                  <a:schemeClr val="accent2"/>
                </a:solidFill>
              </a:rPr>
              <a:t>…</a:t>
            </a:r>
            <a:endParaRPr lang="en-US" sz="4800" b="1" dirty="0">
              <a:solidFill>
                <a:schemeClr val="accent2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3591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95EA32-A821-0F1C-F514-90A36FD3A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1"/>
            <a:ext cx="4195674" cy="1252970"/>
          </a:xfrm>
        </p:spPr>
        <p:txBody>
          <a:bodyPr anchor="b">
            <a:normAutofit/>
          </a:bodyPr>
          <a:lstStyle/>
          <a:p>
            <a:r>
              <a:rPr lang="uk-UA" b="1" dirty="0">
                <a:solidFill>
                  <a:schemeClr val="accent6"/>
                </a:solidFill>
              </a:rPr>
              <a:t>Розшифровуємо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C31CA7-291C-88B0-718E-C045DDE461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3" b="-3"/>
          <a:stretch/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13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DC1497A-8896-1775-C7C6-662E0F524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715" y="2665962"/>
            <a:ext cx="4745994" cy="3238728"/>
          </a:xfrm>
        </p:spPr>
        <p:txBody>
          <a:bodyPr anchor="t">
            <a:normAutofit fontScale="85000" lnSpcReduction="20000"/>
          </a:bodyPr>
          <a:lstStyle/>
          <a:p>
            <a:r>
              <a:rPr lang="uk-UA" sz="3800" dirty="0">
                <a:solidFill>
                  <a:schemeClr val="tx1">
                    <a:alpha val="80000"/>
                  </a:schemeClr>
                </a:solidFill>
              </a:rPr>
              <a:t>Початок псалма, який читають над людиною, що помирає.</a:t>
            </a:r>
          </a:p>
          <a:p>
            <a:r>
              <a:rPr lang="uk-UA" sz="3800" dirty="0">
                <a:solidFill>
                  <a:schemeClr val="tx1">
                    <a:alpha val="80000"/>
                  </a:schemeClr>
                </a:solidFill>
              </a:rPr>
              <a:t>Остання прижиттєва молитва.</a:t>
            </a:r>
          </a:p>
          <a:p>
            <a:r>
              <a:rPr lang="uk-UA" sz="3800" dirty="0">
                <a:solidFill>
                  <a:schemeClr val="tx1">
                    <a:alpha val="80000"/>
                  </a:schemeClr>
                </a:solidFill>
              </a:rPr>
              <a:t>Із глибини. </a:t>
            </a:r>
          </a:p>
          <a:p>
            <a:r>
              <a:rPr lang="uk-UA" sz="3800" dirty="0">
                <a:solidFill>
                  <a:schemeClr val="tx1">
                    <a:alpha val="80000"/>
                  </a:schemeClr>
                </a:solidFill>
              </a:rPr>
              <a:t>Крик душі людини, доведеної до розпачу.</a:t>
            </a:r>
          </a:p>
          <a:p>
            <a:pPr marL="0" indent="0">
              <a:buNone/>
            </a:pP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7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9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6066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C0CCF94-9536-4A63-8FF2-E37827C927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970655A-F4C2-4D7E-BAB6-D3BFC5CAE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18174"/>
            <a:ext cx="12192000" cy="4939827"/>
          </a:xfrm>
          <a:custGeom>
            <a:avLst/>
            <a:gdLst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499101 w 12192000"/>
              <a:gd name="connsiteY144" fmla="*/ 232983 h 4939827"/>
              <a:gd name="connsiteX145" fmla="*/ 4558432 w 12192000"/>
              <a:gd name="connsiteY145" fmla="*/ 269194 h 4939827"/>
              <a:gd name="connsiteX146" fmla="*/ 4635061 w 12192000"/>
              <a:gd name="connsiteY146" fmla="*/ 280682 h 4939827"/>
              <a:gd name="connsiteX147" fmla="*/ 4680829 w 12192000"/>
              <a:gd name="connsiteY147" fmla="*/ 287953 h 4939827"/>
              <a:gd name="connsiteX148" fmla="*/ 4807427 w 12192000"/>
              <a:gd name="connsiteY148" fmla="*/ 276835 h 4939827"/>
              <a:gd name="connsiteX149" fmla="*/ 5028933 w 12192000"/>
              <a:gd name="connsiteY149" fmla="*/ 183887 h 4939827"/>
              <a:gd name="connsiteX150" fmla="*/ 5093642 w 12192000"/>
              <a:gd name="connsiteY150" fmla="*/ 177214 h 4939827"/>
              <a:gd name="connsiteX151" fmla="*/ 5102642 w 12192000"/>
              <a:gd name="connsiteY151" fmla="*/ 186816 h 4939827"/>
              <a:gd name="connsiteX152" fmla="*/ 5193590 w 12192000"/>
              <a:gd name="connsiteY152" fmla="*/ 136361 h 4939827"/>
              <a:gd name="connsiteX153" fmla="*/ 5323922 w 12192000"/>
              <a:gd name="connsiteY153" fmla="*/ 146332 h 4939827"/>
              <a:gd name="connsiteX154" fmla="*/ 5421860 w 12192000"/>
              <a:gd name="connsiteY154" fmla="*/ 167298 h 4939827"/>
              <a:gd name="connsiteX155" fmla="*/ 5476948 w 12192000"/>
              <a:gd name="connsiteY155" fmla="*/ 173249 h 4939827"/>
              <a:gd name="connsiteX156" fmla="*/ 5516842 w 12192000"/>
              <a:gd name="connsiteY156" fmla="*/ 184018 h 4939827"/>
              <a:gd name="connsiteX157" fmla="*/ 5619415 w 12192000"/>
              <a:gd name="connsiteY157" fmla="*/ 176781 h 4939827"/>
              <a:gd name="connsiteX158" fmla="*/ 5789867 w 12192000"/>
              <a:gd name="connsiteY158" fmla="*/ 150304 h 4939827"/>
              <a:gd name="connsiteX159" fmla="*/ 5825953 w 12192000"/>
              <a:gd name="connsiteY159" fmla="*/ 147907 h 4939827"/>
              <a:gd name="connsiteX160" fmla="*/ 5856168 w 12192000"/>
              <a:gd name="connsiteY160" fmla="*/ 158719 h 4939827"/>
              <a:gd name="connsiteX161" fmla="*/ 5862476 w 12192000"/>
              <a:gd name="connsiteY161" fmla="*/ 172447 h 4939827"/>
              <a:gd name="connsiteX162" fmla="*/ 5882195 w 12192000"/>
              <a:gd name="connsiteY162" fmla="*/ 173195 h 4939827"/>
              <a:gd name="connsiteX163" fmla="*/ 5887271 w 12192000"/>
              <a:gd name="connsiteY163" fmla="*/ 176084 h 4939827"/>
              <a:gd name="connsiteX164" fmla="*/ 5916552 w 12192000"/>
              <a:gd name="connsiteY164" fmla="*/ 189955 h 4939827"/>
              <a:gd name="connsiteX165" fmla="*/ 5983240 w 12192000"/>
              <a:gd name="connsiteY165" fmla="*/ 152755 h 4939827"/>
              <a:gd name="connsiteX166" fmla="*/ 6061852 w 12192000"/>
              <a:gd name="connsiteY166" fmla="*/ 161953 h 4939827"/>
              <a:gd name="connsiteX167" fmla="*/ 6408386 w 12192000"/>
              <a:gd name="connsiteY167" fmla="*/ 157590 h 4939827"/>
              <a:gd name="connsiteX168" fmla="*/ 6531386 w 12192000"/>
              <a:gd name="connsiteY168" fmla="*/ 156103 h 4939827"/>
              <a:gd name="connsiteX169" fmla="*/ 6721509 w 12192000"/>
              <a:gd name="connsiteY169" fmla="*/ 54829 h 4939827"/>
              <a:gd name="connsiteX170" fmla="*/ 6947884 w 12192000"/>
              <a:gd name="connsiteY170" fmla="*/ 47587 h 4939827"/>
              <a:gd name="connsiteX171" fmla="*/ 6965101 w 12192000"/>
              <a:gd name="connsiteY171" fmla="*/ 25718 h 4939827"/>
              <a:gd name="connsiteX172" fmla="*/ 6986370 w 12192000"/>
              <a:gd name="connsiteY172" fmla="*/ 12659 h 4939827"/>
              <a:gd name="connsiteX173" fmla="*/ 6989536 w 12192000"/>
              <a:gd name="connsiteY173" fmla="*/ 14528 h 4939827"/>
              <a:gd name="connsiteX174" fmla="*/ 7015933 w 12192000"/>
              <a:gd name="connsiteY174" fmla="*/ 9653 h 4939827"/>
              <a:gd name="connsiteX175" fmla="*/ 7020592 w 12192000"/>
              <a:gd name="connsiteY175" fmla="*/ 1651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558432 w 12192000"/>
              <a:gd name="connsiteY144" fmla="*/ 269194 h 4939827"/>
              <a:gd name="connsiteX145" fmla="*/ 4635061 w 12192000"/>
              <a:gd name="connsiteY145" fmla="*/ 280682 h 4939827"/>
              <a:gd name="connsiteX146" fmla="*/ 4680829 w 12192000"/>
              <a:gd name="connsiteY146" fmla="*/ 287953 h 4939827"/>
              <a:gd name="connsiteX147" fmla="*/ 4807427 w 12192000"/>
              <a:gd name="connsiteY147" fmla="*/ 276835 h 4939827"/>
              <a:gd name="connsiteX148" fmla="*/ 5028933 w 12192000"/>
              <a:gd name="connsiteY148" fmla="*/ 183887 h 4939827"/>
              <a:gd name="connsiteX149" fmla="*/ 5093642 w 12192000"/>
              <a:gd name="connsiteY149" fmla="*/ 177214 h 4939827"/>
              <a:gd name="connsiteX150" fmla="*/ 5102642 w 12192000"/>
              <a:gd name="connsiteY150" fmla="*/ 186816 h 4939827"/>
              <a:gd name="connsiteX151" fmla="*/ 5193590 w 12192000"/>
              <a:gd name="connsiteY151" fmla="*/ 136361 h 4939827"/>
              <a:gd name="connsiteX152" fmla="*/ 5323922 w 12192000"/>
              <a:gd name="connsiteY152" fmla="*/ 146332 h 4939827"/>
              <a:gd name="connsiteX153" fmla="*/ 5421860 w 12192000"/>
              <a:gd name="connsiteY153" fmla="*/ 167298 h 4939827"/>
              <a:gd name="connsiteX154" fmla="*/ 5476948 w 12192000"/>
              <a:gd name="connsiteY154" fmla="*/ 173249 h 4939827"/>
              <a:gd name="connsiteX155" fmla="*/ 5516842 w 12192000"/>
              <a:gd name="connsiteY155" fmla="*/ 184018 h 4939827"/>
              <a:gd name="connsiteX156" fmla="*/ 5619415 w 12192000"/>
              <a:gd name="connsiteY156" fmla="*/ 176781 h 4939827"/>
              <a:gd name="connsiteX157" fmla="*/ 5789867 w 12192000"/>
              <a:gd name="connsiteY157" fmla="*/ 150304 h 4939827"/>
              <a:gd name="connsiteX158" fmla="*/ 5825953 w 12192000"/>
              <a:gd name="connsiteY158" fmla="*/ 147907 h 4939827"/>
              <a:gd name="connsiteX159" fmla="*/ 5856168 w 12192000"/>
              <a:gd name="connsiteY159" fmla="*/ 158719 h 4939827"/>
              <a:gd name="connsiteX160" fmla="*/ 5862476 w 12192000"/>
              <a:gd name="connsiteY160" fmla="*/ 172447 h 4939827"/>
              <a:gd name="connsiteX161" fmla="*/ 5882195 w 12192000"/>
              <a:gd name="connsiteY161" fmla="*/ 173195 h 4939827"/>
              <a:gd name="connsiteX162" fmla="*/ 5887271 w 12192000"/>
              <a:gd name="connsiteY162" fmla="*/ 176084 h 4939827"/>
              <a:gd name="connsiteX163" fmla="*/ 5916552 w 12192000"/>
              <a:gd name="connsiteY163" fmla="*/ 189955 h 4939827"/>
              <a:gd name="connsiteX164" fmla="*/ 5983240 w 12192000"/>
              <a:gd name="connsiteY164" fmla="*/ 152755 h 4939827"/>
              <a:gd name="connsiteX165" fmla="*/ 6061852 w 12192000"/>
              <a:gd name="connsiteY165" fmla="*/ 161953 h 4939827"/>
              <a:gd name="connsiteX166" fmla="*/ 6408386 w 12192000"/>
              <a:gd name="connsiteY166" fmla="*/ 157590 h 4939827"/>
              <a:gd name="connsiteX167" fmla="*/ 6531386 w 12192000"/>
              <a:gd name="connsiteY167" fmla="*/ 156103 h 4939827"/>
              <a:gd name="connsiteX168" fmla="*/ 6721509 w 12192000"/>
              <a:gd name="connsiteY168" fmla="*/ 54829 h 4939827"/>
              <a:gd name="connsiteX169" fmla="*/ 6947884 w 12192000"/>
              <a:gd name="connsiteY169" fmla="*/ 47587 h 4939827"/>
              <a:gd name="connsiteX170" fmla="*/ 6965101 w 12192000"/>
              <a:gd name="connsiteY170" fmla="*/ 25718 h 4939827"/>
              <a:gd name="connsiteX171" fmla="*/ 6986370 w 12192000"/>
              <a:gd name="connsiteY171" fmla="*/ 12659 h 4939827"/>
              <a:gd name="connsiteX172" fmla="*/ 6989536 w 12192000"/>
              <a:gd name="connsiteY172" fmla="*/ 14528 h 4939827"/>
              <a:gd name="connsiteX173" fmla="*/ 7015933 w 12192000"/>
              <a:gd name="connsiteY173" fmla="*/ 9653 h 4939827"/>
              <a:gd name="connsiteX174" fmla="*/ 7020592 w 12192000"/>
              <a:gd name="connsiteY174" fmla="*/ 1651 h 4939827"/>
              <a:gd name="connsiteX175" fmla="*/ 7025905 w 12192000"/>
              <a:gd name="connsiteY17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680829 w 12192000"/>
              <a:gd name="connsiteY145" fmla="*/ 287953 h 4939827"/>
              <a:gd name="connsiteX146" fmla="*/ 4807427 w 12192000"/>
              <a:gd name="connsiteY146" fmla="*/ 276835 h 4939827"/>
              <a:gd name="connsiteX147" fmla="*/ 5028933 w 12192000"/>
              <a:gd name="connsiteY147" fmla="*/ 183887 h 4939827"/>
              <a:gd name="connsiteX148" fmla="*/ 5093642 w 12192000"/>
              <a:gd name="connsiteY148" fmla="*/ 177214 h 4939827"/>
              <a:gd name="connsiteX149" fmla="*/ 5102642 w 12192000"/>
              <a:gd name="connsiteY149" fmla="*/ 186816 h 4939827"/>
              <a:gd name="connsiteX150" fmla="*/ 5193590 w 12192000"/>
              <a:gd name="connsiteY150" fmla="*/ 136361 h 4939827"/>
              <a:gd name="connsiteX151" fmla="*/ 5323922 w 12192000"/>
              <a:gd name="connsiteY151" fmla="*/ 146332 h 4939827"/>
              <a:gd name="connsiteX152" fmla="*/ 5421860 w 12192000"/>
              <a:gd name="connsiteY152" fmla="*/ 167298 h 4939827"/>
              <a:gd name="connsiteX153" fmla="*/ 5476948 w 12192000"/>
              <a:gd name="connsiteY153" fmla="*/ 173249 h 4939827"/>
              <a:gd name="connsiteX154" fmla="*/ 5516842 w 12192000"/>
              <a:gd name="connsiteY154" fmla="*/ 184018 h 4939827"/>
              <a:gd name="connsiteX155" fmla="*/ 5619415 w 12192000"/>
              <a:gd name="connsiteY155" fmla="*/ 176781 h 4939827"/>
              <a:gd name="connsiteX156" fmla="*/ 5789867 w 12192000"/>
              <a:gd name="connsiteY156" fmla="*/ 150304 h 4939827"/>
              <a:gd name="connsiteX157" fmla="*/ 5825953 w 12192000"/>
              <a:gd name="connsiteY157" fmla="*/ 147907 h 4939827"/>
              <a:gd name="connsiteX158" fmla="*/ 5856168 w 12192000"/>
              <a:gd name="connsiteY158" fmla="*/ 158719 h 4939827"/>
              <a:gd name="connsiteX159" fmla="*/ 5862476 w 12192000"/>
              <a:gd name="connsiteY159" fmla="*/ 172447 h 4939827"/>
              <a:gd name="connsiteX160" fmla="*/ 5882195 w 12192000"/>
              <a:gd name="connsiteY160" fmla="*/ 173195 h 4939827"/>
              <a:gd name="connsiteX161" fmla="*/ 5887271 w 12192000"/>
              <a:gd name="connsiteY161" fmla="*/ 176084 h 4939827"/>
              <a:gd name="connsiteX162" fmla="*/ 5916552 w 12192000"/>
              <a:gd name="connsiteY162" fmla="*/ 189955 h 4939827"/>
              <a:gd name="connsiteX163" fmla="*/ 5983240 w 12192000"/>
              <a:gd name="connsiteY163" fmla="*/ 152755 h 4939827"/>
              <a:gd name="connsiteX164" fmla="*/ 6061852 w 12192000"/>
              <a:gd name="connsiteY164" fmla="*/ 161953 h 4939827"/>
              <a:gd name="connsiteX165" fmla="*/ 6408386 w 12192000"/>
              <a:gd name="connsiteY165" fmla="*/ 157590 h 4939827"/>
              <a:gd name="connsiteX166" fmla="*/ 6531386 w 12192000"/>
              <a:gd name="connsiteY166" fmla="*/ 156103 h 4939827"/>
              <a:gd name="connsiteX167" fmla="*/ 6721509 w 12192000"/>
              <a:gd name="connsiteY167" fmla="*/ 54829 h 4939827"/>
              <a:gd name="connsiteX168" fmla="*/ 6947884 w 12192000"/>
              <a:gd name="connsiteY168" fmla="*/ 47587 h 4939827"/>
              <a:gd name="connsiteX169" fmla="*/ 6965101 w 12192000"/>
              <a:gd name="connsiteY169" fmla="*/ 25718 h 4939827"/>
              <a:gd name="connsiteX170" fmla="*/ 6986370 w 12192000"/>
              <a:gd name="connsiteY170" fmla="*/ 12659 h 4939827"/>
              <a:gd name="connsiteX171" fmla="*/ 6989536 w 12192000"/>
              <a:gd name="connsiteY171" fmla="*/ 14528 h 4939827"/>
              <a:gd name="connsiteX172" fmla="*/ 7015933 w 12192000"/>
              <a:gd name="connsiteY172" fmla="*/ 9653 h 4939827"/>
              <a:gd name="connsiteX173" fmla="*/ 7020592 w 12192000"/>
              <a:gd name="connsiteY173" fmla="*/ 1651 h 4939827"/>
              <a:gd name="connsiteX174" fmla="*/ 7025905 w 12192000"/>
              <a:gd name="connsiteY17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08386 w 12192000"/>
              <a:gd name="connsiteY164" fmla="*/ 157590 h 4939827"/>
              <a:gd name="connsiteX165" fmla="*/ 6531386 w 12192000"/>
              <a:gd name="connsiteY165" fmla="*/ 156103 h 4939827"/>
              <a:gd name="connsiteX166" fmla="*/ 6721509 w 12192000"/>
              <a:gd name="connsiteY166" fmla="*/ 54829 h 4939827"/>
              <a:gd name="connsiteX167" fmla="*/ 6947884 w 12192000"/>
              <a:gd name="connsiteY167" fmla="*/ 47587 h 4939827"/>
              <a:gd name="connsiteX168" fmla="*/ 6965101 w 12192000"/>
              <a:gd name="connsiteY168" fmla="*/ 25718 h 4939827"/>
              <a:gd name="connsiteX169" fmla="*/ 6986370 w 12192000"/>
              <a:gd name="connsiteY169" fmla="*/ 12659 h 4939827"/>
              <a:gd name="connsiteX170" fmla="*/ 6989536 w 12192000"/>
              <a:gd name="connsiteY170" fmla="*/ 14528 h 4939827"/>
              <a:gd name="connsiteX171" fmla="*/ 7015933 w 12192000"/>
              <a:gd name="connsiteY171" fmla="*/ 9653 h 4939827"/>
              <a:gd name="connsiteX172" fmla="*/ 7020592 w 12192000"/>
              <a:gd name="connsiteY172" fmla="*/ 1651 h 4939827"/>
              <a:gd name="connsiteX173" fmla="*/ 7025905 w 12192000"/>
              <a:gd name="connsiteY17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21509 w 12192000"/>
              <a:gd name="connsiteY165" fmla="*/ 54829 h 4939827"/>
              <a:gd name="connsiteX166" fmla="*/ 6947884 w 12192000"/>
              <a:gd name="connsiteY166" fmla="*/ 47587 h 4939827"/>
              <a:gd name="connsiteX167" fmla="*/ 6965101 w 12192000"/>
              <a:gd name="connsiteY167" fmla="*/ 25718 h 4939827"/>
              <a:gd name="connsiteX168" fmla="*/ 6986370 w 12192000"/>
              <a:gd name="connsiteY168" fmla="*/ 12659 h 4939827"/>
              <a:gd name="connsiteX169" fmla="*/ 6989536 w 12192000"/>
              <a:gd name="connsiteY169" fmla="*/ 14528 h 4939827"/>
              <a:gd name="connsiteX170" fmla="*/ 7015933 w 12192000"/>
              <a:gd name="connsiteY170" fmla="*/ 9653 h 4939827"/>
              <a:gd name="connsiteX171" fmla="*/ 7020592 w 12192000"/>
              <a:gd name="connsiteY171" fmla="*/ 1651 h 4939827"/>
              <a:gd name="connsiteX172" fmla="*/ 7025905 w 12192000"/>
              <a:gd name="connsiteY17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947884 w 12192000"/>
              <a:gd name="connsiteY165" fmla="*/ 47587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152287 w 12192000"/>
              <a:gd name="connsiteY163" fmla="*/ 116736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56458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922756 w 12192000"/>
              <a:gd name="connsiteY135" fmla="*/ 194044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98001 w 12192000"/>
              <a:gd name="connsiteY124" fmla="*/ 231941 h 4939827"/>
              <a:gd name="connsiteX125" fmla="*/ 3561557 w 12192000"/>
              <a:gd name="connsiteY125" fmla="*/ 228095 h 4939827"/>
              <a:gd name="connsiteX126" fmla="*/ 3611920 w 12192000"/>
              <a:gd name="connsiteY126" fmla="*/ 218094 h 4939827"/>
              <a:gd name="connsiteX127" fmla="*/ 3620528 w 12192000"/>
              <a:gd name="connsiteY127" fmla="*/ 218788 h 4939827"/>
              <a:gd name="connsiteX128" fmla="*/ 3620766 w 12192000"/>
              <a:gd name="connsiteY128" fmla="*/ 218511 h 4939827"/>
              <a:gd name="connsiteX129" fmla="*/ 3629977 w 12192000"/>
              <a:gd name="connsiteY129" fmla="*/ 218664 h 4939827"/>
              <a:gd name="connsiteX130" fmla="*/ 3636217 w 12192000"/>
              <a:gd name="connsiteY130" fmla="*/ 220048 h 4939827"/>
              <a:gd name="connsiteX131" fmla="*/ 3709484 w 12192000"/>
              <a:gd name="connsiteY131" fmla="*/ 186927 h 4939827"/>
              <a:gd name="connsiteX132" fmla="*/ 3761342 w 12192000"/>
              <a:gd name="connsiteY132" fmla="*/ 177474 h 4939827"/>
              <a:gd name="connsiteX133" fmla="*/ 3799748 w 12192000"/>
              <a:gd name="connsiteY133" fmla="*/ 167154 h 4939827"/>
              <a:gd name="connsiteX134" fmla="*/ 3922756 w 12192000"/>
              <a:gd name="connsiteY134" fmla="*/ 194044 h 4939827"/>
              <a:gd name="connsiteX135" fmla="*/ 4028476 w 12192000"/>
              <a:gd name="connsiteY135" fmla="*/ 223679 h 4939827"/>
              <a:gd name="connsiteX136" fmla="*/ 4191582 w 12192000"/>
              <a:gd name="connsiteY136" fmla="*/ 238952 h 4939827"/>
              <a:gd name="connsiteX137" fmla="*/ 4251024 w 12192000"/>
              <a:gd name="connsiteY137" fmla="*/ 240874 h 4939827"/>
              <a:gd name="connsiteX138" fmla="*/ 4355275 w 12192000"/>
              <a:gd name="connsiteY138" fmla="*/ 260205 h 4939827"/>
              <a:gd name="connsiteX139" fmla="*/ 4423807 w 12192000"/>
              <a:gd name="connsiteY139" fmla="*/ 270366 h 4939827"/>
              <a:gd name="connsiteX140" fmla="*/ 4558432 w 12192000"/>
              <a:gd name="connsiteY140" fmla="*/ 269194 h 4939827"/>
              <a:gd name="connsiteX141" fmla="*/ 4635061 w 12192000"/>
              <a:gd name="connsiteY141" fmla="*/ 280682 h 4939827"/>
              <a:gd name="connsiteX142" fmla="*/ 4807427 w 12192000"/>
              <a:gd name="connsiteY142" fmla="*/ 276835 h 4939827"/>
              <a:gd name="connsiteX143" fmla="*/ 5028933 w 12192000"/>
              <a:gd name="connsiteY143" fmla="*/ 183887 h 4939827"/>
              <a:gd name="connsiteX144" fmla="*/ 5093642 w 12192000"/>
              <a:gd name="connsiteY144" fmla="*/ 177214 h 4939827"/>
              <a:gd name="connsiteX145" fmla="*/ 5102642 w 12192000"/>
              <a:gd name="connsiteY145" fmla="*/ 186816 h 4939827"/>
              <a:gd name="connsiteX146" fmla="*/ 5193590 w 12192000"/>
              <a:gd name="connsiteY146" fmla="*/ 156458 h 4939827"/>
              <a:gd name="connsiteX147" fmla="*/ 5323922 w 12192000"/>
              <a:gd name="connsiteY147" fmla="*/ 146332 h 4939827"/>
              <a:gd name="connsiteX148" fmla="*/ 5421860 w 12192000"/>
              <a:gd name="connsiteY148" fmla="*/ 167298 h 4939827"/>
              <a:gd name="connsiteX149" fmla="*/ 5476948 w 12192000"/>
              <a:gd name="connsiteY149" fmla="*/ 173249 h 4939827"/>
              <a:gd name="connsiteX150" fmla="*/ 5516842 w 12192000"/>
              <a:gd name="connsiteY150" fmla="*/ 184018 h 4939827"/>
              <a:gd name="connsiteX151" fmla="*/ 5619415 w 12192000"/>
              <a:gd name="connsiteY151" fmla="*/ 176781 h 4939827"/>
              <a:gd name="connsiteX152" fmla="*/ 5789867 w 12192000"/>
              <a:gd name="connsiteY152" fmla="*/ 150304 h 4939827"/>
              <a:gd name="connsiteX153" fmla="*/ 5825953 w 12192000"/>
              <a:gd name="connsiteY153" fmla="*/ 147907 h 4939827"/>
              <a:gd name="connsiteX154" fmla="*/ 5856168 w 12192000"/>
              <a:gd name="connsiteY154" fmla="*/ 158719 h 4939827"/>
              <a:gd name="connsiteX155" fmla="*/ 5862476 w 12192000"/>
              <a:gd name="connsiteY155" fmla="*/ 172447 h 4939827"/>
              <a:gd name="connsiteX156" fmla="*/ 5882195 w 12192000"/>
              <a:gd name="connsiteY156" fmla="*/ 173195 h 4939827"/>
              <a:gd name="connsiteX157" fmla="*/ 5887271 w 12192000"/>
              <a:gd name="connsiteY157" fmla="*/ 176084 h 4939827"/>
              <a:gd name="connsiteX158" fmla="*/ 5921577 w 12192000"/>
              <a:gd name="connsiteY158" fmla="*/ 169858 h 4939827"/>
              <a:gd name="connsiteX159" fmla="*/ 5983240 w 12192000"/>
              <a:gd name="connsiteY159" fmla="*/ 152755 h 4939827"/>
              <a:gd name="connsiteX160" fmla="*/ 6152287 w 12192000"/>
              <a:gd name="connsiteY160" fmla="*/ 116736 h 4939827"/>
              <a:gd name="connsiteX161" fmla="*/ 6415830 w 12192000"/>
              <a:gd name="connsiteY161" fmla="*/ 136006 h 4939827"/>
              <a:gd name="connsiteX162" fmla="*/ 6756965 w 12192000"/>
              <a:gd name="connsiteY162" fmla="*/ 57636 h 4939827"/>
              <a:gd name="connsiteX163" fmla="*/ 6819400 w 12192000"/>
              <a:gd name="connsiteY163" fmla="*/ 30742 h 4939827"/>
              <a:gd name="connsiteX164" fmla="*/ 6986370 w 12192000"/>
              <a:gd name="connsiteY164" fmla="*/ 12659 h 4939827"/>
              <a:gd name="connsiteX165" fmla="*/ 6989536 w 12192000"/>
              <a:gd name="connsiteY165" fmla="*/ 14528 h 4939827"/>
              <a:gd name="connsiteX166" fmla="*/ 7015933 w 12192000"/>
              <a:gd name="connsiteY166" fmla="*/ 9653 h 4939827"/>
              <a:gd name="connsiteX167" fmla="*/ 7020592 w 12192000"/>
              <a:gd name="connsiteY167" fmla="*/ 1651 h 4939827"/>
              <a:gd name="connsiteX168" fmla="*/ 7025905 w 12192000"/>
              <a:gd name="connsiteY16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30844 w 12192000"/>
              <a:gd name="connsiteY115" fmla="*/ 225861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3030844 w 12192000"/>
              <a:gd name="connsiteY114" fmla="*/ 225861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87089 w 12192000"/>
              <a:gd name="connsiteY55" fmla="*/ 303891 h 4939827"/>
              <a:gd name="connsiteX56" fmla="*/ 9371484 w 12192000"/>
              <a:gd name="connsiteY56" fmla="*/ 329634 h 4939827"/>
              <a:gd name="connsiteX57" fmla="*/ 9404829 w 12192000"/>
              <a:gd name="connsiteY57" fmla="*/ 339038 h 4939827"/>
              <a:gd name="connsiteX58" fmla="*/ 9427021 w 12192000"/>
              <a:gd name="connsiteY58" fmla="*/ 358784 h 4939827"/>
              <a:gd name="connsiteX59" fmla="*/ 9670844 w 12192000"/>
              <a:gd name="connsiteY59" fmla="*/ 405128 h 4939827"/>
              <a:gd name="connsiteX60" fmla="*/ 9816083 w 12192000"/>
              <a:gd name="connsiteY60" fmla="*/ 416573 h 4939827"/>
              <a:gd name="connsiteX61" fmla="*/ 9936741 w 12192000"/>
              <a:gd name="connsiteY61" fmla="*/ 437044 h 4939827"/>
              <a:gd name="connsiteX62" fmla="*/ 10050093 w 12192000"/>
              <a:gd name="connsiteY62" fmla="*/ 443783 h 4939827"/>
              <a:gd name="connsiteX63" fmla="*/ 10130090 w 12192000"/>
              <a:gd name="connsiteY63" fmla="*/ 459520 h 4939827"/>
              <a:gd name="connsiteX64" fmla="*/ 10173456 w 12192000"/>
              <a:gd name="connsiteY64" fmla="*/ 457749 h 4939827"/>
              <a:gd name="connsiteX65" fmla="*/ 10218232 w 12192000"/>
              <a:gd name="connsiteY65" fmla="*/ 459820 h 4939827"/>
              <a:gd name="connsiteX66" fmla="*/ 10354176 w 12192000"/>
              <a:gd name="connsiteY66" fmla="*/ 471377 h 4939827"/>
              <a:gd name="connsiteX67" fmla="*/ 10430681 w 12192000"/>
              <a:gd name="connsiteY67" fmla="*/ 481226 h 4939827"/>
              <a:gd name="connsiteX68" fmla="*/ 10478169 w 12192000"/>
              <a:gd name="connsiteY68" fmla="*/ 481774 h 4939827"/>
              <a:gd name="connsiteX69" fmla="*/ 10540907 w 12192000"/>
              <a:gd name="connsiteY69" fmla="*/ 485607 h 4939827"/>
              <a:gd name="connsiteX70" fmla="*/ 10614941 w 12192000"/>
              <a:gd name="connsiteY70" fmla="*/ 487592 h 4939827"/>
              <a:gd name="connsiteX71" fmla="*/ 10674098 w 12192000"/>
              <a:gd name="connsiteY71" fmla="*/ 521656 h 4939827"/>
              <a:gd name="connsiteX72" fmla="*/ 10874834 w 12192000"/>
              <a:gd name="connsiteY72" fmla="*/ 574867 h 4939827"/>
              <a:gd name="connsiteX73" fmla="*/ 10944981 w 12192000"/>
              <a:gd name="connsiteY73" fmla="*/ 615042 h 4939827"/>
              <a:gd name="connsiteX74" fmla="*/ 11006376 w 12192000"/>
              <a:gd name="connsiteY74" fmla="*/ 645957 h 4939827"/>
              <a:gd name="connsiteX75" fmla="*/ 11076308 w 12192000"/>
              <a:gd name="connsiteY75" fmla="*/ 675698 h 4939827"/>
              <a:gd name="connsiteX76" fmla="*/ 11148789 w 12192000"/>
              <a:gd name="connsiteY76" fmla="*/ 685041 h 4939827"/>
              <a:gd name="connsiteX77" fmla="*/ 11249129 w 12192000"/>
              <a:gd name="connsiteY77" fmla="*/ 684218 h 4939827"/>
              <a:gd name="connsiteX78" fmla="*/ 11299915 w 12192000"/>
              <a:gd name="connsiteY78" fmla="*/ 692177 h 4939827"/>
              <a:gd name="connsiteX79" fmla="*/ 11386973 w 12192000"/>
              <a:gd name="connsiteY79" fmla="*/ 708209 h 4939827"/>
              <a:gd name="connsiteX80" fmla="*/ 11500105 w 12192000"/>
              <a:gd name="connsiteY80" fmla="*/ 735014 h 4939827"/>
              <a:gd name="connsiteX81" fmla="*/ 11621735 w 12192000"/>
              <a:gd name="connsiteY81" fmla="*/ 789584 h 4939827"/>
              <a:gd name="connsiteX82" fmla="*/ 11691200 w 12192000"/>
              <a:gd name="connsiteY82" fmla="*/ 867902 h 4939827"/>
              <a:gd name="connsiteX83" fmla="*/ 11819427 w 12192000"/>
              <a:gd name="connsiteY83" fmla="*/ 911634 h 4939827"/>
              <a:gd name="connsiteX84" fmla="*/ 11969720 w 12192000"/>
              <a:gd name="connsiteY84" fmla="*/ 964737 h 4939827"/>
              <a:gd name="connsiteX85" fmla="*/ 12055766 w 12192000"/>
              <a:gd name="connsiteY85" fmla="*/ 991268 h 4939827"/>
              <a:gd name="connsiteX86" fmla="*/ 12171539 w 12192000"/>
              <a:gd name="connsiteY86" fmla="*/ 995427 h 4939827"/>
              <a:gd name="connsiteX87" fmla="*/ 12187831 w 12192000"/>
              <a:gd name="connsiteY87" fmla="*/ 996580 h 4939827"/>
              <a:gd name="connsiteX88" fmla="*/ 12192000 w 12192000"/>
              <a:gd name="connsiteY88" fmla="*/ 996726 h 4939827"/>
              <a:gd name="connsiteX89" fmla="*/ 12192000 w 12192000"/>
              <a:gd name="connsiteY89" fmla="*/ 4939827 h 4939827"/>
              <a:gd name="connsiteX90" fmla="*/ 0 w 12192000"/>
              <a:gd name="connsiteY90" fmla="*/ 4939827 h 4939827"/>
              <a:gd name="connsiteX91" fmla="*/ 0 w 12192000"/>
              <a:gd name="connsiteY91" fmla="*/ 512043 h 4939827"/>
              <a:gd name="connsiteX92" fmla="*/ 7381 w 12192000"/>
              <a:gd name="connsiteY92" fmla="*/ 512580 h 4939827"/>
              <a:gd name="connsiteX93" fmla="*/ 100029 w 12192000"/>
              <a:gd name="connsiteY93" fmla="*/ 504758 h 4939827"/>
              <a:gd name="connsiteX94" fmla="*/ 155244 w 12192000"/>
              <a:gd name="connsiteY94" fmla="*/ 525130 h 4939827"/>
              <a:gd name="connsiteX95" fmla="*/ 254366 w 12192000"/>
              <a:gd name="connsiteY95" fmla="*/ 534449 h 4939827"/>
              <a:gd name="connsiteX96" fmla="*/ 447292 w 12192000"/>
              <a:gd name="connsiteY96" fmla="*/ 542725 h 4939827"/>
              <a:gd name="connsiteX97" fmla="*/ 628105 w 12192000"/>
              <a:gd name="connsiteY97" fmla="*/ 547853 h 4939827"/>
              <a:gd name="connsiteX98" fmla="*/ 783146 w 12192000"/>
              <a:gd name="connsiteY98" fmla="*/ 591799 h 4939827"/>
              <a:gd name="connsiteX99" fmla="*/ 1043676 w 12192000"/>
              <a:gd name="connsiteY99" fmla="*/ 591887 h 4939827"/>
              <a:gd name="connsiteX100" fmla="*/ 1281816 w 12192000"/>
              <a:gd name="connsiteY100" fmla="*/ 520946 h 4939827"/>
              <a:gd name="connsiteX101" fmla="*/ 1486347 w 12192000"/>
              <a:gd name="connsiteY101" fmla="*/ 487310 h 4939827"/>
              <a:gd name="connsiteX102" fmla="*/ 1568079 w 12192000"/>
              <a:gd name="connsiteY102" fmla="*/ 462531 h 4939827"/>
              <a:gd name="connsiteX103" fmla="*/ 1622516 w 12192000"/>
              <a:gd name="connsiteY103" fmla="*/ 466058 h 4939827"/>
              <a:gd name="connsiteX104" fmla="*/ 1655457 w 12192000"/>
              <a:gd name="connsiteY104" fmla="*/ 465359 h 4939827"/>
              <a:gd name="connsiteX105" fmla="*/ 1717454 w 12192000"/>
              <a:gd name="connsiteY105" fmla="*/ 417203 h 4939827"/>
              <a:gd name="connsiteX106" fmla="*/ 1913794 w 12192000"/>
              <a:gd name="connsiteY106" fmla="*/ 365255 h 4939827"/>
              <a:gd name="connsiteX107" fmla="*/ 2129762 w 12192000"/>
              <a:gd name="connsiteY107" fmla="*/ 367832 h 4939827"/>
              <a:gd name="connsiteX108" fmla="*/ 2376970 w 12192000"/>
              <a:gd name="connsiteY108" fmla="*/ 350129 h 4939827"/>
              <a:gd name="connsiteX109" fmla="*/ 2480155 w 12192000"/>
              <a:gd name="connsiteY109" fmla="*/ 359227 h 4939827"/>
              <a:gd name="connsiteX110" fmla="*/ 2586782 w 12192000"/>
              <a:gd name="connsiteY110" fmla="*/ 339352 h 4939827"/>
              <a:gd name="connsiteX111" fmla="*/ 2679617 w 12192000"/>
              <a:gd name="connsiteY111" fmla="*/ 305383 h 4939827"/>
              <a:gd name="connsiteX112" fmla="*/ 2788947 w 12192000"/>
              <a:gd name="connsiteY112" fmla="*/ 250375 h 4939827"/>
              <a:gd name="connsiteX113" fmla="*/ 2965530 w 12192000"/>
              <a:gd name="connsiteY113" fmla="*/ 245958 h 4939827"/>
              <a:gd name="connsiteX114" fmla="*/ 3103677 w 12192000"/>
              <a:gd name="connsiteY114" fmla="*/ 209527 h 4939827"/>
              <a:gd name="connsiteX115" fmla="*/ 3126759 w 12192000"/>
              <a:gd name="connsiteY115" fmla="*/ 211226 h 4939827"/>
              <a:gd name="connsiteX116" fmla="*/ 3164020 w 12192000"/>
              <a:gd name="connsiteY116" fmla="*/ 212779 h 4939827"/>
              <a:gd name="connsiteX117" fmla="*/ 3285019 w 12192000"/>
              <a:gd name="connsiteY117" fmla="*/ 220535 h 4939827"/>
              <a:gd name="connsiteX118" fmla="*/ 3365154 w 12192000"/>
              <a:gd name="connsiteY118" fmla="*/ 226416 h 4939827"/>
              <a:gd name="connsiteX119" fmla="*/ 3367507 w 12192000"/>
              <a:gd name="connsiteY119" fmla="*/ 225416 h 4939827"/>
              <a:gd name="connsiteX120" fmla="*/ 3387567 w 12192000"/>
              <a:gd name="connsiteY120" fmla="*/ 227103 h 4939827"/>
              <a:gd name="connsiteX121" fmla="*/ 3498001 w 12192000"/>
              <a:gd name="connsiteY121" fmla="*/ 231941 h 4939827"/>
              <a:gd name="connsiteX122" fmla="*/ 3561557 w 12192000"/>
              <a:gd name="connsiteY122" fmla="*/ 228095 h 4939827"/>
              <a:gd name="connsiteX123" fmla="*/ 3611920 w 12192000"/>
              <a:gd name="connsiteY123" fmla="*/ 218094 h 4939827"/>
              <a:gd name="connsiteX124" fmla="*/ 3620528 w 12192000"/>
              <a:gd name="connsiteY124" fmla="*/ 218788 h 4939827"/>
              <a:gd name="connsiteX125" fmla="*/ 3620766 w 12192000"/>
              <a:gd name="connsiteY125" fmla="*/ 218511 h 4939827"/>
              <a:gd name="connsiteX126" fmla="*/ 3629977 w 12192000"/>
              <a:gd name="connsiteY126" fmla="*/ 218664 h 4939827"/>
              <a:gd name="connsiteX127" fmla="*/ 3636217 w 12192000"/>
              <a:gd name="connsiteY127" fmla="*/ 220048 h 4939827"/>
              <a:gd name="connsiteX128" fmla="*/ 3709484 w 12192000"/>
              <a:gd name="connsiteY128" fmla="*/ 186927 h 4939827"/>
              <a:gd name="connsiteX129" fmla="*/ 3761342 w 12192000"/>
              <a:gd name="connsiteY129" fmla="*/ 177474 h 4939827"/>
              <a:gd name="connsiteX130" fmla="*/ 3799748 w 12192000"/>
              <a:gd name="connsiteY130" fmla="*/ 167154 h 4939827"/>
              <a:gd name="connsiteX131" fmla="*/ 3922756 w 12192000"/>
              <a:gd name="connsiteY131" fmla="*/ 194044 h 4939827"/>
              <a:gd name="connsiteX132" fmla="*/ 4028476 w 12192000"/>
              <a:gd name="connsiteY132" fmla="*/ 223679 h 4939827"/>
              <a:gd name="connsiteX133" fmla="*/ 4191582 w 12192000"/>
              <a:gd name="connsiteY133" fmla="*/ 238952 h 4939827"/>
              <a:gd name="connsiteX134" fmla="*/ 4251024 w 12192000"/>
              <a:gd name="connsiteY134" fmla="*/ 240874 h 4939827"/>
              <a:gd name="connsiteX135" fmla="*/ 4355275 w 12192000"/>
              <a:gd name="connsiteY135" fmla="*/ 260205 h 4939827"/>
              <a:gd name="connsiteX136" fmla="*/ 4423807 w 12192000"/>
              <a:gd name="connsiteY136" fmla="*/ 270366 h 4939827"/>
              <a:gd name="connsiteX137" fmla="*/ 4558432 w 12192000"/>
              <a:gd name="connsiteY137" fmla="*/ 269194 h 4939827"/>
              <a:gd name="connsiteX138" fmla="*/ 4635061 w 12192000"/>
              <a:gd name="connsiteY138" fmla="*/ 280682 h 4939827"/>
              <a:gd name="connsiteX139" fmla="*/ 4807427 w 12192000"/>
              <a:gd name="connsiteY139" fmla="*/ 276835 h 4939827"/>
              <a:gd name="connsiteX140" fmla="*/ 5028933 w 12192000"/>
              <a:gd name="connsiteY140" fmla="*/ 183887 h 4939827"/>
              <a:gd name="connsiteX141" fmla="*/ 5093642 w 12192000"/>
              <a:gd name="connsiteY141" fmla="*/ 177214 h 4939827"/>
              <a:gd name="connsiteX142" fmla="*/ 5102642 w 12192000"/>
              <a:gd name="connsiteY142" fmla="*/ 186816 h 4939827"/>
              <a:gd name="connsiteX143" fmla="*/ 5193590 w 12192000"/>
              <a:gd name="connsiteY143" fmla="*/ 156458 h 4939827"/>
              <a:gd name="connsiteX144" fmla="*/ 5323922 w 12192000"/>
              <a:gd name="connsiteY144" fmla="*/ 146332 h 4939827"/>
              <a:gd name="connsiteX145" fmla="*/ 5421860 w 12192000"/>
              <a:gd name="connsiteY145" fmla="*/ 167298 h 4939827"/>
              <a:gd name="connsiteX146" fmla="*/ 5476948 w 12192000"/>
              <a:gd name="connsiteY146" fmla="*/ 173249 h 4939827"/>
              <a:gd name="connsiteX147" fmla="*/ 5516842 w 12192000"/>
              <a:gd name="connsiteY147" fmla="*/ 184018 h 4939827"/>
              <a:gd name="connsiteX148" fmla="*/ 5619415 w 12192000"/>
              <a:gd name="connsiteY148" fmla="*/ 176781 h 4939827"/>
              <a:gd name="connsiteX149" fmla="*/ 5789867 w 12192000"/>
              <a:gd name="connsiteY149" fmla="*/ 150304 h 4939827"/>
              <a:gd name="connsiteX150" fmla="*/ 5825953 w 12192000"/>
              <a:gd name="connsiteY150" fmla="*/ 147907 h 4939827"/>
              <a:gd name="connsiteX151" fmla="*/ 5856168 w 12192000"/>
              <a:gd name="connsiteY151" fmla="*/ 158719 h 4939827"/>
              <a:gd name="connsiteX152" fmla="*/ 5862476 w 12192000"/>
              <a:gd name="connsiteY152" fmla="*/ 172447 h 4939827"/>
              <a:gd name="connsiteX153" fmla="*/ 5882195 w 12192000"/>
              <a:gd name="connsiteY153" fmla="*/ 173195 h 4939827"/>
              <a:gd name="connsiteX154" fmla="*/ 5887271 w 12192000"/>
              <a:gd name="connsiteY154" fmla="*/ 176084 h 4939827"/>
              <a:gd name="connsiteX155" fmla="*/ 5921577 w 12192000"/>
              <a:gd name="connsiteY155" fmla="*/ 169858 h 4939827"/>
              <a:gd name="connsiteX156" fmla="*/ 5983240 w 12192000"/>
              <a:gd name="connsiteY156" fmla="*/ 152755 h 4939827"/>
              <a:gd name="connsiteX157" fmla="*/ 6152287 w 12192000"/>
              <a:gd name="connsiteY157" fmla="*/ 116736 h 4939827"/>
              <a:gd name="connsiteX158" fmla="*/ 6415830 w 12192000"/>
              <a:gd name="connsiteY158" fmla="*/ 136006 h 4939827"/>
              <a:gd name="connsiteX159" fmla="*/ 6756965 w 12192000"/>
              <a:gd name="connsiteY159" fmla="*/ 57636 h 4939827"/>
              <a:gd name="connsiteX160" fmla="*/ 6819400 w 12192000"/>
              <a:gd name="connsiteY160" fmla="*/ 30742 h 4939827"/>
              <a:gd name="connsiteX161" fmla="*/ 6986370 w 12192000"/>
              <a:gd name="connsiteY161" fmla="*/ 12659 h 4939827"/>
              <a:gd name="connsiteX162" fmla="*/ 6989536 w 12192000"/>
              <a:gd name="connsiteY162" fmla="*/ 14528 h 4939827"/>
              <a:gd name="connsiteX163" fmla="*/ 7015933 w 12192000"/>
              <a:gd name="connsiteY163" fmla="*/ 9653 h 4939827"/>
              <a:gd name="connsiteX164" fmla="*/ 7020592 w 12192000"/>
              <a:gd name="connsiteY164" fmla="*/ 1651 h 4939827"/>
              <a:gd name="connsiteX165" fmla="*/ 7025905 w 12192000"/>
              <a:gd name="connsiteY16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371484 w 12192000"/>
              <a:gd name="connsiteY55" fmla="*/ 329634 h 4939827"/>
              <a:gd name="connsiteX56" fmla="*/ 9404829 w 12192000"/>
              <a:gd name="connsiteY56" fmla="*/ 339038 h 4939827"/>
              <a:gd name="connsiteX57" fmla="*/ 9427021 w 12192000"/>
              <a:gd name="connsiteY57" fmla="*/ 358784 h 4939827"/>
              <a:gd name="connsiteX58" fmla="*/ 9670844 w 12192000"/>
              <a:gd name="connsiteY58" fmla="*/ 405128 h 4939827"/>
              <a:gd name="connsiteX59" fmla="*/ 9816083 w 12192000"/>
              <a:gd name="connsiteY59" fmla="*/ 416573 h 4939827"/>
              <a:gd name="connsiteX60" fmla="*/ 9936741 w 12192000"/>
              <a:gd name="connsiteY60" fmla="*/ 437044 h 4939827"/>
              <a:gd name="connsiteX61" fmla="*/ 10050093 w 12192000"/>
              <a:gd name="connsiteY61" fmla="*/ 443783 h 4939827"/>
              <a:gd name="connsiteX62" fmla="*/ 10130090 w 12192000"/>
              <a:gd name="connsiteY62" fmla="*/ 459520 h 4939827"/>
              <a:gd name="connsiteX63" fmla="*/ 10173456 w 12192000"/>
              <a:gd name="connsiteY63" fmla="*/ 457749 h 4939827"/>
              <a:gd name="connsiteX64" fmla="*/ 10218232 w 12192000"/>
              <a:gd name="connsiteY64" fmla="*/ 459820 h 4939827"/>
              <a:gd name="connsiteX65" fmla="*/ 10354176 w 12192000"/>
              <a:gd name="connsiteY65" fmla="*/ 471377 h 4939827"/>
              <a:gd name="connsiteX66" fmla="*/ 10430681 w 12192000"/>
              <a:gd name="connsiteY66" fmla="*/ 481226 h 4939827"/>
              <a:gd name="connsiteX67" fmla="*/ 10478169 w 12192000"/>
              <a:gd name="connsiteY67" fmla="*/ 481774 h 4939827"/>
              <a:gd name="connsiteX68" fmla="*/ 10540907 w 12192000"/>
              <a:gd name="connsiteY68" fmla="*/ 485607 h 4939827"/>
              <a:gd name="connsiteX69" fmla="*/ 10614941 w 12192000"/>
              <a:gd name="connsiteY69" fmla="*/ 487592 h 4939827"/>
              <a:gd name="connsiteX70" fmla="*/ 10674098 w 12192000"/>
              <a:gd name="connsiteY70" fmla="*/ 521656 h 4939827"/>
              <a:gd name="connsiteX71" fmla="*/ 10874834 w 12192000"/>
              <a:gd name="connsiteY71" fmla="*/ 574867 h 4939827"/>
              <a:gd name="connsiteX72" fmla="*/ 10944981 w 12192000"/>
              <a:gd name="connsiteY72" fmla="*/ 615042 h 4939827"/>
              <a:gd name="connsiteX73" fmla="*/ 11006376 w 12192000"/>
              <a:gd name="connsiteY73" fmla="*/ 645957 h 4939827"/>
              <a:gd name="connsiteX74" fmla="*/ 11076308 w 12192000"/>
              <a:gd name="connsiteY74" fmla="*/ 675698 h 4939827"/>
              <a:gd name="connsiteX75" fmla="*/ 11148789 w 12192000"/>
              <a:gd name="connsiteY75" fmla="*/ 685041 h 4939827"/>
              <a:gd name="connsiteX76" fmla="*/ 11249129 w 12192000"/>
              <a:gd name="connsiteY76" fmla="*/ 684218 h 4939827"/>
              <a:gd name="connsiteX77" fmla="*/ 11299915 w 12192000"/>
              <a:gd name="connsiteY77" fmla="*/ 692177 h 4939827"/>
              <a:gd name="connsiteX78" fmla="*/ 11386973 w 12192000"/>
              <a:gd name="connsiteY78" fmla="*/ 708209 h 4939827"/>
              <a:gd name="connsiteX79" fmla="*/ 11500105 w 12192000"/>
              <a:gd name="connsiteY79" fmla="*/ 735014 h 4939827"/>
              <a:gd name="connsiteX80" fmla="*/ 11621735 w 12192000"/>
              <a:gd name="connsiteY80" fmla="*/ 789584 h 4939827"/>
              <a:gd name="connsiteX81" fmla="*/ 11691200 w 12192000"/>
              <a:gd name="connsiteY81" fmla="*/ 867902 h 4939827"/>
              <a:gd name="connsiteX82" fmla="*/ 11819427 w 12192000"/>
              <a:gd name="connsiteY82" fmla="*/ 911634 h 4939827"/>
              <a:gd name="connsiteX83" fmla="*/ 11969720 w 12192000"/>
              <a:gd name="connsiteY83" fmla="*/ 964737 h 4939827"/>
              <a:gd name="connsiteX84" fmla="*/ 12055766 w 12192000"/>
              <a:gd name="connsiteY84" fmla="*/ 991268 h 4939827"/>
              <a:gd name="connsiteX85" fmla="*/ 12171539 w 12192000"/>
              <a:gd name="connsiteY85" fmla="*/ 995427 h 4939827"/>
              <a:gd name="connsiteX86" fmla="*/ 12187831 w 12192000"/>
              <a:gd name="connsiteY86" fmla="*/ 996580 h 4939827"/>
              <a:gd name="connsiteX87" fmla="*/ 12192000 w 12192000"/>
              <a:gd name="connsiteY87" fmla="*/ 996726 h 4939827"/>
              <a:gd name="connsiteX88" fmla="*/ 12192000 w 12192000"/>
              <a:gd name="connsiteY88" fmla="*/ 4939827 h 4939827"/>
              <a:gd name="connsiteX89" fmla="*/ 0 w 12192000"/>
              <a:gd name="connsiteY89" fmla="*/ 4939827 h 4939827"/>
              <a:gd name="connsiteX90" fmla="*/ 0 w 12192000"/>
              <a:gd name="connsiteY90" fmla="*/ 512043 h 4939827"/>
              <a:gd name="connsiteX91" fmla="*/ 7381 w 12192000"/>
              <a:gd name="connsiteY91" fmla="*/ 512580 h 4939827"/>
              <a:gd name="connsiteX92" fmla="*/ 100029 w 12192000"/>
              <a:gd name="connsiteY92" fmla="*/ 504758 h 4939827"/>
              <a:gd name="connsiteX93" fmla="*/ 155244 w 12192000"/>
              <a:gd name="connsiteY93" fmla="*/ 525130 h 4939827"/>
              <a:gd name="connsiteX94" fmla="*/ 254366 w 12192000"/>
              <a:gd name="connsiteY94" fmla="*/ 534449 h 4939827"/>
              <a:gd name="connsiteX95" fmla="*/ 447292 w 12192000"/>
              <a:gd name="connsiteY95" fmla="*/ 542725 h 4939827"/>
              <a:gd name="connsiteX96" fmla="*/ 628105 w 12192000"/>
              <a:gd name="connsiteY96" fmla="*/ 547853 h 4939827"/>
              <a:gd name="connsiteX97" fmla="*/ 783146 w 12192000"/>
              <a:gd name="connsiteY97" fmla="*/ 591799 h 4939827"/>
              <a:gd name="connsiteX98" fmla="*/ 1043676 w 12192000"/>
              <a:gd name="connsiteY98" fmla="*/ 591887 h 4939827"/>
              <a:gd name="connsiteX99" fmla="*/ 1281816 w 12192000"/>
              <a:gd name="connsiteY99" fmla="*/ 520946 h 4939827"/>
              <a:gd name="connsiteX100" fmla="*/ 1486347 w 12192000"/>
              <a:gd name="connsiteY100" fmla="*/ 487310 h 4939827"/>
              <a:gd name="connsiteX101" fmla="*/ 1568079 w 12192000"/>
              <a:gd name="connsiteY101" fmla="*/ 462531 h 4939827"/>
              <a:gd name="connsiteX102" fmla="*/ 1622516 w 12192000"/>
              <a:gd name="connsiteY102" fmla="*/ 466058 h 4939827"/>
              <a:gd name="connsiteX103" fmla="*/ 1655457 w 12192000"/>
              <a:gd name="connsiteY103" fmla="*/ 465359 h 4939827"/>
              <a:gd name="connsiteX104" fmla="*/ 1717454 w 12192000"/>
              <a:gd name="connsiteY104" fmla="*/ 417203 h 4939827"/>
              <a:gd name="connsiteX105" fmla="*/ 1913794 w 12192000"/>
              <a:gd name="connsiteY105" fmla="*/ 365255 h 4939827"/>
              <a:gd name="connsiteX106" fmla="*/ 2129762 w 12192000"/>
              <a:gd name="connsiteY106" fmla="*/ 367832 h 4939827"/>
              <a:gd name="connsiteX107" fmla="*/ 2376970 w 12192000"/>
              <a:gd name="connsiteY107" fmla="*/ 350129 h 4939827"/>
              <a:gd name="connsiteX108" fmla="*/ 2480155 w 12192000"/>
              <a:gd name="connsiteY108" fmla="*/ 359227 h 4939827"/>
              <a:gd name="connsiteX109" fmla="*/ 2586782 w 12192000"/>
              <a:gd name="connsiteY109" fmla="*/ 339352 h 4939827"/>
              <a:gd name="connsiteX110" fmla="*/ 2679617 w 12192000"/>
              <a:gd name="connsiteY110" fmla="*/ 305383 h 4939827"/>
              <a:gd name="connsiteX111" fmla="*/ 2788947 w 12192000"/>
              <a:gd name="connsiteY111" fmla="*/ 250375 h 4939827"/>
              <a:gd name="connsiteX112" fmla="*/ 2965530 w 12192000"/>
              <a:gd name="connsiteY112" fmla="*/ 245958 h 4939827"/>
              <a:gd name="connsiteX113" fmla="*/ 3103677 w 12192000"/>
              <a:gd name="connsiteY113" fmla="*/ 209527 h 4939827"/>
              <a:gd name="connsiteX114" fmla="*/ 3126759 w 12192000"/>
              <a:gd name="connsiteY114" fmla="*/ 211226 h 4939827"/>
              <a:gd name="connsiteX115" fmla="*/ 3164020 w 12192000"/>
              <a:gd name="connsiteY115" fmla="*/ 212779 h 4939827"/>
              <a:gd name="connsiteX116" fmla="*/ 3285019 w 12192000"/>
              <a:gd name="connsiteY116" fmla="*/ 220535 h 4939827"/>
              <a:gd name="connsiteX117" fmla="*/ 3365154 w 12192000"/>
              <a:gd name="connsiteY117" fmla="*/ 226416 h 4939827"/>
              <a:gd name="connsiteX118" fmla="*/ 3367507 w 12192000"/>
              <a:gd name="connsiteY118" fmla="*/ 225416 h 4939827"/>
              <a:gd name="connsiteX119" fmla="*/ 3387567 w 12192000"/>
              <a:gd name="connsiteY119" fmla="*/ 227103 h 4939827"/>
              <a:gd name="connsiteX120" fmla="*/ 3498001 w 12192000"/>
              <a:gd name="connsiteY120" fmla="*/ 231941 h 4939827"/>
              <a:gd name="connsiteX121" fmla="*/ 3561557 w 12192000"/>
              <a:gd name="connsiteY121" fmla="*/ 228095 h 4939827"/>
              <a:gd name="connsiteX122" fmla="*/ 3611920 w 12192000"/>
              <a:gd name="connsiteY122" fmla="*/ 218094 h 4939827"/>
              <a:gd name="connsiteX123" fmla="*/ 3620528 w 12192000"/>
              <a:gd name="connsiteY123" fmla="*/ 218788 h 4939827"/>
              <a:gd name="connsiteX124" fmla="*/ 3620766 w 12192000"/>
              <a:gd name="connsiteY124" fmla="*/ 218511 h 4939827"/>
              <a:gd name="connsiteX125" fmla="*/ 3629977 w 12192000"/>
              <a:gd name="connsiteY125" fmla="*/ 218664 h 4939827"/>
              <a:gd name="connsiteX126" fmla="*/ 3636217 w 12192000"/>
              <a:gd name="connsiteY126" fmla="*/ 220048 h 4939827"/>
              <a:gd name="connsiteX127" fmla="*/ 3709484 w 12192000"/>
              <a:gd name="connsiteY127" fmla="*/ 186927 h 4939827"/>
              <a:gd name="connsiteX128" fmla="*/ 3761342 w 12192000"/>
              <a:gd name="connsiteY128" fmla="*/ 177474 h 4939827"/>
              <a:gd name="connsiteX129" fmla="*/ 3799748 w 12192000"/>
              <a:gd name="connsiteY129" fmla="*/ 167154 h 4939827"/>
              <a:gd name="connsiteX130" fmla="*/ 3922756 w 12192000"/>
              <a:gd name="connsiteY130" fmla="*/ 194044 h 4939827"/>
              <a:gd name="connsiteX131" fmla="*/ 4028476 w 12192000"/>
              <a:gd name="connsiteY131" fmla="*/ 223679 h 4939827"/>
              <a:gd name="connsiteX132" fmla="*/ 4191582 w 12192000"/>
              <a:gd name="connsiteY132" fmla="*/ 238952 h 4939827"/>
              <a:gd name="connsiteX133" fmla="*/ 4251024 w 12192000"/>
              <a:gd name="connsiteY133" fmla="*/ 240874 h 4939827"/>
              <a:gd name="connsiteX134" fmla="*/ 4355275 w 12192000"/>
              <a:gd name="connsiteY134" fmla="*/ 260205 h 4939827"/>
              <a:gd name="connsiteX135" fmla="*/ 4423807 w 12192000"/>
              <a:gd name="connsiteY135" fmla="*/ 270366 h 4939827"/>
              <a:gd name="connsiteX136" fmla="*/ 4558432 w 12192000"/>
              <a:gd name="connsiteY136" fmla="*/ 269194 h 4939827"/>
              <a:gd name="connsiteX137" fmla="*/ 4635061 w 12192000"/>
              <a:gd name="connsiteY137" fmla="*/ 280682 h 4939827"/>
              <a:gd name="connsiteX138" fmla="*/ 4807427 w 12192000"/>
              <a:gd name="connsiteY138" fmla="*/ 276835 h 4939827"/>
              <a:gd name="connsiteX139" fmla="*/ 5028933 w 12192000"/>
              <a:gd name="connsiteY139" fmla="*/ 183887 h 4939827"/>
              <a:gd name="connsiteX140" fmla="*/ 5093642 w 12192000"/>
              <a:gd name="connsiteY140" fmla="*/ 177214 h 4939827"/>
              <a:gd name="connsiteX141" fmla="*/ 5102642 w 12192000"/>
              <a:gd name="connsiteY141" fmla="*/ 186816 h 4939827"/>
              <a:gd name="connsiteX142" fmla="*/ 5193590 w 12192000"/>
              <a:gd name="connsiteY142" fmla="*/ 156458 h 4939827"/>
              <a:gd name="connsiteX143" fmla="*/ 5323922 w 12192000"/>
              <a:gd name="connsiteY143" fmla="*/ 146332 h 4939827"/>
              <a:gd name="connsiteX144" fmla="*/ 5421860 w 12192000"/>
              <a:gd name="connsiteY144" fmla="*/ 167298 h 4939827"/>
              <a:gd name="connsiteX145" fmla="*/ 5476948 w 12192000"/>
              <a:gd name="connsiteY145" fmla="*/ 173249 h 4939827"/>
              <a:gd name="connsiteX146" fmla="*/ 5516842 w 12192000"/>
              <a:gd name="connsiteY146" fmla="*/ 184018 h 4939827"/>
              <a:gd name="connsiteX147" fmla="*/ 5619415 w 12192000"/>
              <a:gd name="connsiteY147" fmla="*/ 176781 h 4939827"/>
              <a:gd name="connsiteX148" fmla="*/ 5789867 w 12192000"/>
              <a:gd name="connsiteY148" fmla="*/ 150304 h 4939827"/>
              <a:gd name="connsiteX149" fmla="*/ 5825953 w 12192000"/>
              <a:gd name="connsiteY149" fmla="*/ 147907 h 4939827"/>
              <a:gd name="connsiteX150" fmla="*/ 5856168 w 12192000"/>
              <a:gd name="connsiteY150" fmla="*/ 158719 h 4939827"/>
              <a:gd name="connsiteX151" fmla="*/ 5862476 w 12192000"/>
              <a:gd name="connsiteY151" fmla="*/ 172447 h 4939827"/>
              <a:gd name="connsiteX152" fmla="*/ 5882195 w 12192000"/>
              <a:gd name="connsiteY152" fmla="*/ 173195 h 4939827"/>
              <a:gd name="connsiteX153" fmla="*/ 5887271 w 12192000"/>
              <a:gd name="connsiteY153" fmla="*/ 176084 h 4939827"/>
              <a:gd name="connsiteX154" fmla="*/ 5921577 w 12192000"/>
              <a:gd name="connsiteY154" fmla="*/ 169858 h 4939827"/>
              <a:gd name="connsiteX155" fmla="*/ 5983240 w 12192000"/>
              <a:gd name="connsiteY155" fmla="*/ 152755 h 4939827"/>
              <a:gd name="connsiteX156" fmla="*/ 6152287 w 12192000"/>
              <a:gd name="connsiteY156" fmla="*/ 116736 h 4939827"/>
              <a:gd name="connsiteX157" fmla="*/ 6415830 w 12192000"/>
              <a:gd name="connsiteY157" fmla="*/ 136006 h 4939827"/>
              <a:gd name="connsiteX158" fmla="*/ 6756965 w 12192000"/>
              <a:gd name="connsiteY158" fmla="*/ 57636 h 4939827"/>
              <a:gd name="connsiteX159" fmla="*/ 6819400 w 12192000"/>
              <a:gd name="connsiteY159" fmla="*/ 30742 h 4939827"/>
              <a:gd name="connsiteX160" fmla="*/ 6986370 w 12192000"/>
              <a:gd name="connsiteY160" fmla="*/ 12659 h 4939827"/>
              <a:gd name="connsiteX161" fmla="*/ 6989536 w 12192000"/>
              <a:gd name="connsiteY161" fmla="*/ 14528 h 4939827"/>
              <a:gd name="connsiteX162" fmla="*/ 7015933 w 12192000"/>
              <a:gd name="connsiteY162" fmla="*/ 9653 h 4939827"/>
              <a:gd name="connsiteX163" fmla="*/ 7020592 w 12192000"/>
              <a:gd name="connsiteY163" fmla="*/ 1651 h 4939827"/>
              <a:gd name="connsiteX164" fmla="*/ 7025905 w 12192000"/>
              <a:gd name="connsiteY16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877301 w 12192000"/>
              <a:gd name="connsiteY15" fmla="*/ 186153 h 4939827"/>
              <a:gd name="connsiteX16" fmla="*/ 7952584 w 12192000"/>
              <a:gd name="connsiteY16" fmla="*/ 170181 h 4939827"/>
              <a:gd name="connsiteX17" fmla="*/ 8009534 w 12192000"/>
              <a:gd name="connsiteY17" fmla="*/ 176441 h 4939827"/>
              <a:gd name="connsiteX18" fmla="*/ 8058681 w 12192000"/>
              <a:gd name="connsiteY18" fmla="*/ 219431 h 4939827"/>
              <a:gd name="connsiteX19" fmla="*/ 8126175 w 12192000"/>
              <a:gd name="connsiteY19" fmla="*/ 240005 h 4939827"/>
              <a:gd name="connsiteX20" fmla="*/ 8166439 w 12192000"/>
              <a:gd name="connsiteY20" fmla="*/ 252699 h 4939827"/>
              <a:gd name="connsiteX21" fmla="*/ 8281371 w 12192000"/>
              <a:gd name="connsiteY21" fmla="*/ 256875 h 4939827"/>
              <a:gd name="connsiteX22" fmla="*/ 8381609 w 12192000"/>
              <a:gd name="connsiteY22" fmla="*/ 240618 h 4939827"/>
              <a:gd name="connsiteX23" fmla="*/ 8406759 w 12192000"/>
              <a:gd name="connsiteY23" fmla="*/ 232517 h 4939827"/>
              <a:gd name="connsiteX24" fmla="*/ 8426506 w 12192000"/>
              <a:gd name="connsiteY24" fmla="*/ 241842 h 4939827"/>
              <a:gd name="connsiteX25" fmla="*/ 8427949 w 12192000"/>
              <a:gd name="connsiteY25" fmla="*/ 240981 h 4939827"/>
              <a:gd name="connsiteX26" fmla="*/ 8441468 w 12192000"/>
              <a:gd name="connsiteY26" fmla="*/ 241157 h 4939827"/>
              <a:gd name="connsiteX27" fmla="*/ 8565757 w 12192000"/>
              <a:gd name="connsiteY27" fmla="*/ 255317 h 4939827"/>
              <a:gd name="connsiteX28" fmla="*/ 8573171 w 12192000"/>
              <a:gd name="connsiteY28" fmla="*/ 258426 h 4939827"/>
              <a:gd name="connsiteX29" fmla="*/ 8573548 w 12192000"/>
              <a:gd name="connsiteY29" fmla="*/ 258241 h 4939827"/>
              <a:gd name="connsiteX30" fmla="*/ 8581827 w 12192000"/>
              <a:gd name="connsiteY30" fmla="*/ 261028 h 4939827"/>
              <a:gd name="connsiteX31" fmla="*/ 8586687 w 12192000"/>
              <a:gd name="connsiteY31" fmla="*/ 264089 h 4939827"/>
              <a:gd name="connsiteX32" fmla="*/ 8601067 w 12192000"/>
              <a:gd name="connsiteY32" fmla="*/ 270114 h 4939827"/>
              <a:gd name="connsiteX33" fmla="*/ 8672650 w 12192000"/>
              <a:gd name="connsiteY33" fmla="*/ 254821 h 4939827"/>
              <a:gd name="connsiteX34" fmla="*/ 8785543 w 12192000"/>
              <a:gd name="connsiteY34" fmla="*/ 263406 h 4939827"/>
              <a:gd name="connsiteX35" fmla="*/ 8830588 w 12192000"/>
              <a:gd name="connsiteY35" fmla="*/ 265483 h 4939827"/>
              <a:gd name="connsiteX36" fmla="*/ 8905142 w 12192000"/>
              <a:gd name="connsiteY36" fmla="*/ 264958 h 4939827"/>
              <a:gd name="connsiteX37" fmla="*/ 8968582 w 12192000"/>
              <a:gd name="connsiteY37" fmla="*/ 262728 h 4939827"/>
              <a:gd name="connsiteX38" fmla="*/ 8972994 w 12192000"/>
              <a:gd name="connsiteY38" fmla="*/ 263284 h 4939827"/>
              <a:gd name="connsiteX39" fmla="*/ 9004605 w 12192000"/>
              <a:gd name="connsiteY39" fmla="*/ 258041 h 4939827"/>
              <a:gd name="connsiteX40" fmla="*/ 9016165 w 12192000"/>
              <a:gd name="connsiteY40" fmla="*/ 261258 h 4939827"/>
              <a:gd name="connsiteX41" fmla="*/ 9043297 w 12192000"/>
              <a:gd name="connsiteY41" fmla="*/ 281547 h 4939827"/>
              <a:gd name="connsiteX42" fmla="*/ 9048315 w 12192000"/>
              <a:gd name="connsiteY42" fmla="*/ 279264 h 4939827"/>
              <a:gd name="connsiteX43" fmla="*/ 9054706 w 12192000"/>
              <a:gd name="connsiteY43" fmla="*/ 278538 h 4939827"/>
              <a:gd name="connsiteX44" fmla="*/ 9070919 w 12192000"/>
              <a:gd name="connsiteY44" fmla="*/ 281810 h 4939827"/>
              <a:gd name="connsiteX45" fmla="*/ 9076813 w 12192000"/>
              <a:gd name="connsiteY45" fmla="*/ 283909 h 4939827"/>
              <a:gd name="connsiteX46" fmla="*/ 9085871 w 12192000"/>
              <a:gd name="connsiteY46" fmla="*/ 285133 h 4939827"/>
              <a:gd name="connsiteX47" fmla="*/ 9086159 w 12192000"/>
              <a:gd name="connsiteY47" fmla="*/ 284887 h 4939827"/>
              <a:gd name="connsiteX48" fmla="*/ 9134606 w 12192000"/>
              <a:gd name="connsiteY48" fmla="*/ 288168 h 4939827"/>
              <a:gd name="connsiteX49" fmla="*/ 9195590 w 12192000"/>
              <a:gd name="connsiteY49" fmla="*/ 279568 h 4939827"/>
              <a:gd name="connsiteX50" fmla="*/ 9219336 w 12192000"/>
              <a:gd name="connsiteY50" fmla="*/ 278133 h 4939827"/>
              <a:gd name="connsiteX51" fmla="*/ 9232362 w 12192000"/>
              <a:gd name="connsiteY51" fmla="*/ 275894 h 4939827"/>
              <a:gd name="connsiteX52" fmla="*/ 9233396 w 12192000"/>
              <a:gd name="connsiteY52" fmla="*/ 274803 h 4939827"/>
              <a:gd name="connsiteX53" fmla="*/ 9256213 w 12192000"/>
              <a:gd name="connsiteY53" fmla="*/ 281576 h 4939827"/>
              <a:gd name="connsiteX54" fmla="*/ 9371484 w 12192000"/>
              <a:gd name="connsiteY54" fmla="*/ 329634 h 4939827"/>
              <a:gd name="connsiteX55" fmla="*/ 9404829 w 12192000"/>
              <a:gd name="connsiteY55" fmla="*/ 339038 h 4939827"/>
              <a:gd name="connsiteX56" fmla="*/ 9427021 w 12192000"/>
              <a:gd name="connsiteY56" fmla="*/ 358784 h 4939827"/>
              <a:gd name="connsiteX57" fmla="*/ 9670844 w 12192000"/>
              <a:gd name="connsiteY57" fmla="*/ 405128 h 4939827"/>
              <a:gd name="connsiteX58" fmla="*/ 9816083 w 12192000"/>
              <a:gd name="connsiteY58" fmla="*/ 416573 h 4939827"/>
              <a:gd name="connsiteX59" fmla="*/ 9936741 w 12192000"/>
              <a:gd name="connsiteY59" fmla="*/ 437044 h 4939827"/>
              <a:gd name="connsiteX60" fmla="*/ 10050093 w 12192000"/>
              <a:gd name="connsiteY60" fmla="*/ 443783 h 4939827"/>
              <a:gd name="connsiteX61" fmla="*/ 10130090 w 12192000"/>
              <a:gd name="connsiteY61" fmla="*/ 459520 h 4939827"/>
              <a:gd name="connsiteX62" fmla="*/ 10173456 w 12192000"/>
              <a:gd name="connsiteY62" fmla="*/ 457749 h 4939827"/>
              <a:gd name="connsiteX63" fmla="*/ 10218232 w 12192000"/>
              <a:gd name="connsiteY63" fmla="*/ 459820 h 4939827"/>
              <a:gd name="connsiteX64" fmla="*/ 10354176 w 12192000"/>
              <a:gd name="connsiteY64" fmla="*/ 471377 h 4939827"/>
              <a:gd name="connsiteX65" fmla="*/ 10430681 w 12192000"/>
              <a:gd name="connsiteY65" fmla="*/ 481226 h 4939827"/>
              <a:gd name="connsiteX66" fmla="*/ 10478169 w 12192000"/>
              <a:gd name="connsiteY66" fmla="*/ 481774 h 4939827"/>
              <a:gd name="connsiteX67" fmla="*/ 10540907 w 12192000"/>
              <a:gd name="connsiteY67" fmla="*/ 485607 h 4939827"/>
              <a:gd name="connsiteX68" fmla="*/ 10614941 w 12192000"/>
              <a:gd name="connsiteY68" fmla="*/ 487592 h 4939827"/>
              <a:gd name="connsiteX69" fmla="*/ 10674098 w 12192000"/>
              <a:gd name="connsiteY69" fmla="*/ 521656 h 4939827"/>
              <a:gd name="connsiteX70" fmla="*/ 10874834 w 12192000"/>
              <a:gd name="connsiteY70" fmla="*/ 574867 h 4939827"/>
              <a:gd name="connsiteX71" fmla="*/ 10944981 w 12192000"/>
              <a:gd name="connsiteY71" fmla="*/ 615042 h 4939827"/>
              <a:gd name="connsiteX72" fmla="*/ 11006376 w 12192000"/>
              <a:gd name="connsiteY72" fmla="*/ 645957 h 4939827"/>
              <a:gd name="connsiteX73" fmla="*/ 11076308 w 12192000"/>
              <a:gd name="connsiteY73" fmla="*/ 675698 h 4939827"/>
              <a:gd name="connsiteX74" fmla="*/ 11148789 w 12192000"/>
              <a:gd name="connsiteY74" fmla="*/ 685041 h 4939827"/>
              <a:gd name="connsiteX75" fmla="*/ 11249129 w 12192000"/>
              <a:gd name="connsiteY75" fmla="*/ 684218 h 4939827"/>
              <a:gd name="connsiteX76" fmla="*/ 11299915 w 12192000"/>
              <a:gd name="connsiteY76" fmla="*/ 692177 h 4939827"/>
              <a:gd name="connsiteX77" fmla="*/ 11386973 w 12192000"/>
              <a:gd name="connsiteY77" fmla="*/ 708209 h 4939827"/>
              <a:gd name="connsiteX78" fmla="*/ 11500105 w 12192000"/>
              <a:gd name="connsiteY78" fmla="*/ 735014 h 4939827"/>
              <a:gd name="connsiteX79" fmla="*/ 11621735 w 12192000"/>
              <a:gd name="connsiteY79" fmla="*/ 789584 h 4939827"/>
              <a:gd name="connsiteX80" fmla="*/ 11691200 w 12192000"/>
              <a:gd name="connsiteY80" fmla="*/ 867902 h 4939827"/>
              <a:gd name="connsiteX81" fmla="*/ 11819427 w 12192000"/>
              <a:gd name="connsiteY81" fmla="*/ 911634 h 4939827"/>
              <a:gd name="connsiteX82" fmla="*/ 11969720 w 12192000"/>
              <a:gd name="connsiteY82" fmla="*/ 964737 h 4939827"/>
              <a:gd name="connsiteX83" fmla="*/ 12055766 w 12192000"/>
              <a:gd name="connsiteY83" fmla="*/ 991268 h 4939827"/>
              <a:gd name="connsiteX84" fmla="*/ 12171539 w 12192000"/>
              <a:gd name="connsiteY84" fmla="*/ 995427 h 4939827"/>
              <a:gd name="connsiteX85" fmla="*/ 12187831 w 12192000"/>
              <a:gd name="connsiteY85" fmla="*/ 996580 h 4939827"/>
              <a:gd name="connsiteX86" fmla="*/ 12192000 w 12192000"/>
              <a:gd name="connsiteY86" fmla="*/ 996726 h 4939827"/>
              <a:gd name="connsiteX87" fmla="*/ 12192000 w 12192000"/>
              <a:gd name="connsiteY87" fmla="*/ 4939827 h 4939827"/>
              <a:gd name="connsiteX88" fmla="*/ 0 w 12192000"/>
              <a:gd name="connsiteY88" fmla="*/ 4939827 h 4939827"/>
              <a:gd name="connsiteX89" fmla="*/ 0 w 12192000"/>
              <a:gd name="connsiteY89" fmla="*/ 512043 h 4939827"/>
              <a:gd name="connsiteX90" fmla="*/ 7381 w 12192000"/>
              <a:gd name="connsiteY90" fmla="*/ 512580 h 4939827"/>
              <a:gd name="connsiteX91" fmla="*/ 100029 w 12192000"/>
              <a:gd name="connsiteY91" fmla="*/ 504758 h 4939827"/>
              <a:gd name="connsiteX92" fmla="*/ 155244 w 12192000"/>
              <a:gd name="connsiteY92" fmla="*/ 525130 h 4939827"/>
              <a:gd name="connsiteX93" fmla="*/ 254366 w 12192000"/>
              <a:gd name="connsiteY93" fmla="*/ 534449 h 4939827"/>
              <a:gd name="connsiteX94" fmla="*/ 447292 w 12192000"/>
              <a:gd name="connsiteY94" fmla="*/ 542725 h 4939827"/>
              <a:gd name="connsiteX95" fmla="*/ 628105 w 12192000"/>
              <a:gd name="connsiteY95" fmla="*/ 547853 h 4939827"/>
              <a:gd name="connsiteX96" fmla="*/ 783146 w 12192000"/>
              <a:gd name="connsiteY96" fmla="*/ 591799 h 4939827"/>
              <a:gd name="connsiteX97" fmla="*/ 1043676 w 12192000"/>
              <a:gd name="connsiteY97" fmla="*/ 591887 h 4939827"/>
              <a:gd name="connsiteX98" fmla="*/ 1281816 w 12192000"/>
              <a:gd name="connsiteY98" fmla="*/ 520946 h 4939827"/>
              <a:gd name="connsiteX99" fmla="*/ 1486347 w 12192000"/>
              <a:gd name="connsiteY99" fmla="*/ 487310 h 4939827"/>
              <a:gd name="connsiteX100" fmla="*/ 1568079 w 12192000"/>
              <a:gd name="connsiteY100" fmla="*/ 462531 h 4939827"/>
              <a:gd name="connsiteX101" fmla="*/ 1622516 w 12192000"/>
              <a:gd name="connsiteY101" fmla="*/ 466058 h 4939827"/>
              <a:gd name="connsiteX102" fmla="*/ 1655457 w 12192000"/>
              <a:gd name="connsiteY102" fmla="*/ 465359 h 4939827"/>
              <a:gd name="connsiteX103" fmla="*/ 1717454 w 12192000"/>
              <a:gd name="connsiteY103" fmla="*/ 417203 h 4939827"/>
              <a:gd name="connsiteX104" fmla="*/ 1913794 w 12192000"/>
              <a:gd name="connsiteY104" fmla="*/ 365255 h 4939827"/>
              <a:gd name="connsiteX105" fmla="*/ 2129762 w 12192000"/>
              <a:gd name="connsiteY105" fmla="*/ 367832 h 4939827"/>
              <a:gd name="connsiteX106" fmla="*/ 2376970 w 12192000"/>
              <a:gd name="connsiteY106" fmla="*/ 350129 h 4939827"/>
              <a:gd name="connsiteX107" fmla="*/ 2480155 w 12192000"/>
              <a:gd name="connsiteY107" fmla="*/ 359227 h 4939827"/>
              <a:gd name="connsiteX108" fmla="*/ 2586782 w 12192000"/>
              <a:gd name="connsiteY108" fmla="*/ 339352 h 4939827"/>
              <a:gd name="connsiteX109" fmla="*/ 2679617 w 12192000"/>
              <a:gd name="connsiteY109" fmla="*/ 305383 h 4939827"/>
              <a:gd name="connsiteX110" fmla="*/ 2788947 w 12192000"/>
              <a:gd name="connsiteY110" fmla="*/ 250375 h 4939827"/>
              <a:gd name="connsiteX111" fmla="*/ 2965530 w 12192000"/>
              <a:gd name="connsiteY111" fmla="*/ 245958 h 4939827"/>
              <a:gd name="connsiteX112" fmla="*/ 3103677 w 12192000"/>
              <a:gd name="connsiteY112" fmla="*/ 209527 h 4939827"/>
              <a:gd name="connsiteX113" fmla="*/ 3126759 w 12192000"/>
              <a:gd name="connsiteY113" fmla="*/ 211226 h 4939827"/>
              <a:gd name="connsiteX114" fmla="*/ 3164020 w 12192000"/>
              <a:gd name="connsiteY114" fmla="*/ 212779 h 4939827"/>
              <a:gd name="connsiteX115" fmla="*/ 3285019 w 12192000"/>
              <a:gd name="connsiteY115" fmla="*/ 220535 h 4939827"/>
              <a:gd name="connsiteX116" fmla="*/ 3365154 w 12192000"/>
              <a:gd name="connsiteY116" fmla="*/ 226416 h 4939827"/>
              <a:gd name="connsiteX117" fmla="*/ 3367507 w 12192000"/>
              <a:gd name="connsiteY117" fmla="*/ 225416 h 4939827"/>
              <a:gd name="connsiteX118" fmla="*/ 3387567 w 12192000"/>
              <a:gd name="connsiteY118" fmla="*/ 227103 h 4939827"/>
              <a:gd name="connsiteX119" fmla="*/ 3498001 w 12192000"/>
              <a:gd name="connsiteY119" fmla="*/ 231941 h 4939827"/>
              <a:gd name="connsiteX120" fmla="*/ 3561557 w 12192000"/>
              <a:gd name="connsiteY120" fmla="*/ 228095 h 4939827"/>
              <a:gd name="connsiteX121" fmla="*/ 3611920 w 12192000"/>
              <a:gd name="connsiteY121" fmla="*/ 218094 h 4939827"/>
              <a:gd name="connsiteX122" fmla="*/ 3620528 w 12192000"/>
              <a:gd name="connsiteY122" fmla="*/ 218788 h 4939827"/>
              <a:gd name="connsiteX123" fmla="*/ 3620766 w 12192000"/>
              <a:gd name="connsiteY123" fmla="*/ 218511 h 4939827"/>
              <a:gd name="connsiteX124" fmla="*/ 3629977 w 12192000"/>
              <a:gd name="connsiteY124" fmla="*/ 218664 h 4939827"/>
              <a:gd name="connsiteX125" fmla="*/ 3636217 w 12192000"/>
              <a:gd name="connsiteY125" fmla="*/ 220048 h 4939827"/>
              <a:gd name="connsiteX126" fmla="*/ 3709484 w 12192000"/>
              <a:gd name="connsiteY126" fmla="*/ 186927 h 4939827"/>
              <a:gd name="connsiteX127" fmla="*/ 3761342 w 12192000"/>
              <a:gd name="connsiteY127" fmla="*/ 177474 h 4939827"/>
              <a:gd name="connsiteX128" fmla="*/ 3799748 w 12192000"/>
              <a:gd name="connsiteY128" fmla="*/ 167154 h 4939827"/>
              <a:gd name="connsiteX129" fmla="*/ 3922756 w 12192000"/>
              <a:gd name="connsiteY129" fmla="*/ 194044 h 4939827"/>
              <a:gd name="connsiteX130" fmla="*/ 4028476 w 12192000"/>
              <a:gd name="connsiteY130" fmla="*/ 223679 h 4939827"/>
              <a:gd name="connsiteX131" fmla="*/ 4191582 w 12192000"/>
              <a:gd name="connsiteY131" fmla="*/ 238952 h 4939827"/>
              <a:gd name="connsiteX132" fmla="*/ 4251024 w 12192000"/>
              <a:gd name="connsiteY132" fmla="*/ 240874 h 4939827"/>
              <a:gd name="connsiteX133" fmla="*/ 4355275 w 12192000"/>
              <a:gd name="connsiteY133" fmla="*/ 260205 h 4939827"/>
              <a:gd name="connsiteX134" fmla="*/ 4423807 w 12192000"/>
              <a:gd name="connsiteY134" fmla="*/ 270366 h 4939827"/>
              <a:gd name="connsiteX135" fmla="*/ 4558432 w 12192000"/>
              <a:gd name="connsiteY135" fmla="*/ 269194 h 4939827"/>
              <a:gd name="connsiteX136" fmla="*/ 4635061 w 12192000"/>
              <a:gd name="connsiteY136" fmla="*/ 280682 h 4939827"/>
              <a:gd name="connsiteX137" fmla="*/ 4807427 w 12192000"/>
              <a:gd name="connsiteY137" fmla="*/ 276835 h 4939827"/>
              <a:gd name="connsiteX138" fmla="*/ 5028933 w 12192000"/>
              <a:gd name="connsiteY138" fmla="*/ 183887 h 4939827"/>
              <a:gd name="connsiteX139" fmla="*/ 5093642 w 12192000"/>
              <a:gd name="connsiteY139" fmla="*/ 177214 h 4939827"/>
              <a:gd name="connsiteX140" fmla="*/ 5102642 w 12192000"/>
              <a:gd name="connsiteY140" fmla="*/ 186816 h 4939827"/>
              <a:gd name="connsiteX141" fmla="*/ 5193590 w 12192000"/>
              <a:gd name="connsiteY141" fmla="*/ 156458 h 4939827"/>
              <a:gd name="connsiteX142" fmla="*/ 5323922 w 12192000"/>
              <a:gd name="connsiteY142" fmla="*/ 146332 h 4939827"/>
              <a:gd name="connsiteX143" fmla="*/ 5421860 w 12192000"/>
              <a:gd name="connsiteY143" fmla="*/ 167298 h 4939827"/>
              <a:gd name="connsiteX144" fmla="*/ 5476948 w 12192000"/>
              <a:gd name="connsiteY144" fmla="*/ 173249 h 4939827"/>
              <a:gd name="connsiteX145" fmla="*/ 5516842 w 12192000"/>
              <a:gd name="connsiteY145" fmla="*/ 184018 h 4939827"/>
              <a:gd name="connsiteX146" fmla="*/ 5619415 w 12192000"/>
              <a:gd name="connsiteY146" fmla="*/ 176781 h 4939827"/>
              <a:gd name="connsiteX147" fmla="*/ 5789867 w 12192000"/>
              <a:gd name="connsiteY147" fmla="*/ 150304 h 4939827"/>
              <a:gd name="connsiteX148" fmla="*/ 5825953 w 12192000"/>
              <a:gd name="connsiteY148" fmla="*/ 147907 h 4939827"/>
              <a:gd name="connsiteX149" fmla="*/ 5856168 w 12192000"/>
              <a:gd name="connsiteY149" fmla="*/ 158719 h 4939827"/>
              <a:gd name="connsiteX150" fmla="*/ 5862476 w 12192000"/>
              <a:gd name="connsiteY150" fmla="*/ 172447 h 4939827"/>
              <a:gd name="connsiteX151" fmla="*/ 5882195 w 12192000"/>
              <a:gd name="connsiteY151" fmla="*/ 173195 h 4939827"/>
              <a:gd name="connsiteX152" fmla="*/ 5887271 w 12192000"/>
              <a:gd name="connsiteY152" fmla="*/ 176084 h 4939827"/>
              <a:gd name="connsiteX153" fmla="*/ 5921577 w 12192000"/>
              <a:gd name="connsiteY153" fmla="*/ 169858 h 4939827"/>
              <a:gd name="connsiteX154" fmla="*/ 5983240 w 12192000"/>
              <a:gd name="connsiteY154" fmla="*/ 152755 h 4939827"/>
              <a:gd name="connsiteX155" fmla="*/ 6152287 w 12192000"/>
              <a:gd name="connsiteY155" fmla="*/ 116736 h 4939827"/>
              <a:gd name="connsiteX156" fmla="*/ 6415830 w 12192000"/>
              <a:gd name="connsiteY156" fmla="*/ 136006 h 4939827"/>
              <a:gd name="connsiteX157" fmla="*/ 6756965 w 12192000"/>
              <a:gd name="connsiteY157" fmla="*/ 57636 h 4939827"/>
              <a:gd name="connsiteX158" fmla="*/ 6819400 w 12192000"/>
              <a:gd name="connsiteY158" fmla="*/ 30742 h 4939827"/>
              <a:gd name="connsiteX159" fmla="*/ 6986370 w 12192000"/>
              <a:gd name="connsiteY159" fmla="*/ 12659 h 4939827"/>
              <a:gd name="connsiteX160" fmla="*/ 6989536 w 12192000"/>
              <a:gd name="connsiteY160" fmla="*/ 14528 h 4939827"/>
              <a:gd name="connsiteX161" fmla="*/ 7015933 w 12192000"/>
              <a:gd name="connsiteY161" fmla="*/ 9653 h 4939827"/>
              <a:gd name="connsiteX162" fmla="*/ 7020592 w 12192000"/>
              <a:gd name="connsiteY162" fmla="*/ 1651 h 4939827"/>
              <a:gd name="connsiteX163" fmla="*/ 7025905 w 12192000"/>
              <a:gd name="connsiteY16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152287 w 12192000"/>
              <a:gd name="connsiteY154" fmla="*/ 116736 h 4939827"/>
              <a:gd name="connsiteX155" fmla="*/ 6415830 w 12192000"/>
              <a:gd name="connsiteY155" fmla="*/ 136006 h 4939827"/>
              <a:gd name="connsiteX156" fmla="*/ 6756965 w 12192000"/>
              <a:gd name="connsiteY156" fmla="*/ 57636 h 4939827"/>
              <a:gd name="connsiteX157" fmla="*/ 6819400 w 12192000"/>
              <a:gd name="connsiteY157" fmla="*/ 30742 h 4939827"/>
              <a:gd name="connsiteX158" fmla="*/ 6986370 w 12192000"/>
              <a:gd name="connsiteY158" fmla="*/ 12659 h 4939827"/>
              <a:gd name="connsiteX159" fmla="*/ 6989536 w 12192000"/>
              <a:gd name="connsiteY159" fmla="*/ 14528 h 4939827"/>
              <a:gd name="connsiteX160" fmla="*/ 7015933 w 12192000"/>
              <a:gd name="connsiteY160" fmla="*/ 9653 h 4939827"/>
              <a:gd name="connsiteX161" fmla="*/ 7020592 w 12192000"/>
              <a:gd name="connsiteY161" fmla="*/ 1651 h 4939827"/>
              <a:gd name="connsiteX162" fmla="*/ 7025905 w 12192000"/>
              <a:gd name="connsiteY16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256213 w 12192000"/>
              <a:gd name="connsiteY51" fmla="*/ 281576 h 4939827"/>
              <a:gd name="connsiteX52" fmla="*/ 9371484 w 12192000"/>
              <a:gd name="connsiteY52" fmla="*/ 329634 h 4939827"/>
              <a:gd name="connsiteX53" fmla="*/ 9404829 w 12192000"/>
              <a:gd name="connsiteY53" fmla="*/ 339038 h 4939827"/>
              <a:gd name="connsiteX54" fmla="*/ 9427021 w 12192000"/>
              <a:gd name="connsiteY54" fmla="*/ 358784 h 4939827"/>
              <a:gd name="connsiteX55" fmla="*/ 9670844 w 12192000"/>
              <a:gd name="connsiteY55" fmla="*/ 405128 h 4939827"/>
              <a:gd name="connsiteX56" fmla="*/ 9816083 w 12192000"/>
              <a:gd name="connsiteY56" fmla="*/ 416573 h 4939827"/>
              <a:gd name="connsiteX57" fmla="*/ 9936741 w 12192000"/>
              <a:gd name="connsiteY57" fmla="*/ 437044 h 4939827"/>
              <a:gd name="connsiteX58" fmla="*/ 10050093 w 12192000"/>
              <a:gd name="connsiteY58" fmla="*/ 443783 h 4939827"/>
              <a:gd name="connsiteX59" fmla="*/ 10130090 w 12192000"/>
              <a:gd name="connsiteY59" fmla="*/ 459520 h 4939827"/>
              <a:gd name="connsiteX60" fmla="*/ 10173456 w 12192000"/>
              <a:gd name="connsiteY60" fmla="*/ 457749 h 4939827"/>
              <a:gd name="connsiteX61" fmla="*/ 10218232 w 12192000"/>
              <a:gd name="connsiteY61" fmla="*/ 459820 h 4939827"/>
              <a:gd name="connsiteX62" fmla="*/ 10354176 w 12192000"/>
              <a:gd name="connsiteY62" fmla="*/ 471377 h 4939827"/>
              <a:gd name="connsiteX63" fmla="*/ 10430681 w 12192000"/>
              <a:gd name="connsiteY63" fmla="*/ 481226 h 4939827"/>
              <a:gd name="connsiteX64" fmla="*/ 10478169 w 12192000"/>
              <a:gd name="connsiteY64" fmla="*/ 481774 h 4939827"/>
              <a:gd name="connsiteX65" fmla="*/ 10540907 w 12192000"/>
              <a:gd name="connsiteY65" fmla="*/ 485607 h 4939827"/>
              <a:gd name="connsiteX66" fmla="*/ 10614941 w 12192000"/>
              <a:gd name="connsiteY66" fmla="*/ 487592 h 4939827"/>
              <a:gd name="connsiteX67" fmla="*/ 10674098 w 12192000"/>
              <a:gd name="connsiteY67" fmla="*/ 521656 h 4939827"/>
              <a:gd name="connsiteX68" fmla="*/ 10874834 w 12192000"/>
              <a:gd name="connsiteY68" fmla="*/ 574867 h 4939827"/>
              <a:gd name="connsiteX69" fmla="*/ 10944981 w 12192000"/>
              <a:gd name="connsiteY69" fmla="*/ 615042 h 4939827"/>
              <a:gd name="connsiteX70" fmla="*/ 11006376 w 12192000"/>
              <a:gd name="connsiteY70" fmla="*/ 645957 h 4939827"/>
              <a:gd name="connsiteX71" fmla="*/ 11076308 w 12192000"/>
              <a:gd name="connsiteY71" fmla="*/ 675698 h 4939827"/>
              <a:gd name="connsiteX72" fmla="*/ 11148789 w 12192000"/>
              <a:gd name="connsiteY72" fmla="*/ 685041 h 4939827"/>
              <a:gd name="connsiteX73" fmla="*/ 11249129 w 12192000"/>
              <a:gd name="connsiteY73" fmla="*/ 684218 h 4939827"/>
              <a:gd name="connsiteX74" fmla="*/ 11299915 w 12192000"/>
              <a:gd name="connsiteY74" fmla="*/ 692177 h 4939827"/>
              <a:gd name="connsiteX75" fmla="*/ 11386973 w 12192000"/>
              <a:gd name="connsiteY75" fmla="*/ 708209 h 4939827"/>
              <a:gd name="connsiteX76" fmla="*/ 11500105 w 12192000"/>
              <a:gd name="connsiteY76" fmla="*/ 735014 h 4939827"/>
              <a:gd name="connsiteX77" fmla="*/ 11621735 w 12192000"/>
              <a:gd name="connsiteY77" fmla="*/ 789584 h 4939827"/>
              <a:gd name="connsiteX78" fmla="*/ 11691200 w 12192000"/>
              <a:gd name="connsiteY78" fmla="*/ 867902 h 4939827"/>
              <a:gd name="connsiteX79" fmla="*/ 11819427 w 12192000"/>
              <a:gd name="connsiteY79" fmla="*/ 911634 h 4939827"/>
              <a:gd name="connsiteX80" fmla="*/ 11969720 w 12192000"/>
              <a:gd name="connsiteY80" fmla="*/ 964737 h 4939827"/>
              <a:gd name="connsiteX81" fmla="*/ 12055766 w 12192000"/>
              <a:gd name="connsiteY81" fmla="*/ 991268 h 4939827"/>
              <a:gd name="connsiteX82" fmla="*/ 12171539 w 12192000"/>
              <a:gd name="connsiteY82" fmla="*/ 995427 h 4939827"/>
              <a:gd name="connsiteX83" fmla="*/ 12187831 w 12192000"/>
              <a:gd name="connsiteY83" fmla="*/ 996580 h 4939827"/>
              <a:gd name="connsiteX84" fmla="*/ 12192000 w 12192000"/>
              <a:gd name="connsiteY84" fmla="*/ 996726 h 4939827"/>
              <a:gd name="connsiteX85" fmla="*/ 12192000 w 12192000"/>
              <a:gd name="connsiteY85" fmla="*/ 4939827 h 4939827"/>
              <a:gd name="connsiteX86" fmla="*/ 0 w 12192000"/>
              <a:gd name="connsiteY86" fmla="*/ 4939827 h 4939827"/>
              <a:gd name="connsiteX87" fmla="*/ 0 w 12192000"/>
              <a:gd name="connsiteY87" fmla="*/ 512043 h 4939827"/>
              <a:gd name="connsiteX88" fmla="*/ 7381 w 12192000"/>
              <a:gd name="connsiteY88" fmla="*/ 512580 h 4939827"/>
              <a:gd name="connsiteX89" fmla="*/ 100029 w 12192000"/>
              <a:gd name="connsiteY89" fmla="*/ 504758 h 4939827"/>
              <a:gd name="connsiteX90" fmla="*/ 155244 w 12192000"/>
              <a:gd name="connsiteY90" fmla="*/ 525130 h 4939827"/>
              <a:gd name="connsiteX91" fmla="*/ 254366 w 12192000"/>
              <a:gd name="connsiteY91" fmla="*/ 534449 h 4939827"/>
              <a:gd name="connsiteX92" fmla="*/ 447292 w 12192000"/>
              <a:gd name="connsiteY92" fmla="*/ 542725 h 4939827"/>
              <a:gd name="connsiteX93" fmla="*/ 628105 w 12192000"/>
              <a:gd name="connsiteY93" fmla="*/ 547853 h 4939827"/>
              <a:gd name="connsiteX94" fmla="*/ 783146 w 12192000"/>
              <a:gd name="connsiteY94" fmla="*/ 591799 h 4939827"/>
              <a:gd name="connsiteX95" fmla="*/ 1043676 w 12192000"/>
              <a:gd name="connsiteY95" fmla="*/ 591887 h 4939827"/>
              <a:gd name="connsiteX96" fmla="*/ 1281816 w 12192000"/>
              <a:gd name="connsiteY96" fmla="*/ 520946 h 4939827"/>
              <a:gd name="connsiteX97" fmla="*/ 1486347 w 12192000"/>
              <a:gd name="connsiteY97" fmla="*/ 487310 h 4939827"/>
              <a:gd name="connsiteX98" fmla="*/ 1568079 w 12192000"/>
              <a:gd name="connsiteY98" fmla="*/ 462531 h 4939827"/>
              <a:gd name="connsiteX99" fmla="*/ 1622516 w 12192000"/>
              <a:gd name="connsiteY99" fmla="*/ 466058 h 4939827"/>
              <a:gd name="connsiteX100" fmla="*/ 1655457 w 12192000"/>
              <a:gd name="connsiteY100" fmla="*/ 465359 h 4939827"/>
              <a:gd name="connsiteX101" fmla="*/ 1717454 w 12192000"/>
              <a:gd name="connsiteY101" fmla="*/ 417203 h 4939827"/>
              <a:gd name="connsiteX102" fmla="*/ 1913794 w 12192000"/>
              <a:gd name="connsiteY102" fmla="*/ 365255 h 4939827"/>
              <a:gd name="connsiteX103" fmla="*/ 2129762 w 12192000"/>
              <a:gd name="connsiteY103" fmla="*/ 367832 h 4939827"/>
              <a:gd name="connsiteX104" fmla="*/ 2376970 w 12192000"/>
              <a:gd name="connsiteY104" fmla="*/ 350129 h 4939827"/>
              <a:gd name="connsiteX105" fmla="*/ 2480155 w 12192000"/>
              <a:gd name="connsiteY105" fmla="*/ 359227 h 4939827"/>
              <a:gd name="connsiteX106" fmla="*/ 2586782 w 12192000"/>
              <a:gd name="connsiteY106" fmla="*/ 339352 h 4939827"/>
              <a:gd name="connsiteX107" fmla="*/ 2679617 w 12192000"/>
              <a:gd name="connsiteY107" fmla="*/ 305383 h 4939827"/>
              <a:gd name="connsiteX108" fmla="*/ 2788947 w 12192000"/>
              <a:gd name="connsiteY108" fmla="*/ 250375 h 4939827"/>
              <a:gd name="connsiteX109" fmla="*/ 2965530 w 12192000"/>
              <a:gd name="connsiteY109" fmla="*/ 245958 h 4939827"/>
              <a:gd name="connsiteX110" fmla="*/ 3103677 w 12192000"/>
              <a:gd name="connsiteY110" fmla="*/ 209527 h 4939827"/>
              <a:gd name="connsiteX111" fmla="*/ 3126759 w 12192000"/>
              <a:gd name="connsiteY111" fmla="*/ 211226 h 4939827"/>
              <a:gd name="connsiteX112" fmla="*/ 3164020 w 12192000"/>
              <a:gd name="connsiteY112" fmla="*/ 212779 h 4939827"/>
              <a:gd name="connsiteX113" fmla="*/ 3285019 w 12192000"/>
              <a:gd name="connsiteY113" fmla="*/ 220535 h 4939827"/>
              <a:gd name="connsiteX114" fmla="*/ 3365154 w 12192000"/>
              <a:gd name="connsiteY114" fmla="*/ 226416 h 4939827"/>
              <a:gd name="connsiteX115" fmla="*/ 3367507 w 12192000"/>
              <a:gd name="connsiteY115" fmla="*/ 225416 h 4939827"/>
              <a:gd name="connsiteX116" fmla="*/ 3387567 w 12192000"/>
              <a:gd name="connsiteY116" fmla="*/ 227103 h 4939827"/>
              <a:gd name="connsiteX117" fmla="*/ 3498001 w 12192000"/>
              <a:gd name="connsiteY117" fmla="*/ 231941 h 4939827"/>
              <a:gd name="connsiteX118" fmla="*/ 3561557 w 12192000"/>
              <a:gd name="connsiteY118" fmla="*/ 228095 h 4939827"/>
              <a:gd name="connsiteX119" fmla="*/ 3611920 w 12192000"/>
              <a:gd name="connsiteY119" fmla="*/ 218094 h 4939827"/>
              <a:gd name="connsiteX120" fmla="*/ 3620528 w 12192000"/>
              <a:gd name="connsiteY120" fmla="*/ 218788 h 4939827"/>
              <a:gd name="connsiteX121" fmla="*/ 3620766 w 12192000"/>
              <a:gd name="connsiteY121" fmla="*/ 218511 h 4939827"/>
              <a:gd name="connsiteX122" fmla="*/ 3629977 w 12192000"/>
              <a:gd name="connsiteY122" fmla="*/ 218664 h 4939827"/>
              <a:gd name="connsiteX123" fmla="*/ 3636217 w 12192000"/>
              <a:gd name="connsiteY123" fmla="*/ 220048 h 4939827"/>
              <a:gd name="connsiteX124" fmla="*/ 3709484 w 12192000"/>
              <a:gd name="connsiteY124" fmla="*/ 186927 h 4939827"/>
              <a:gd name="connsiteX125" fmla="*/ 3761342 w 12192000"/>
              <a:gd name="connsiteY125" fmla="*/ 177474 h 4939827"/>
              <a:gd name="connsiteX126" fmla="*/ 3799748 w 12192000"/>
              <a:gd name="connsiteY126" fmla="*/ 167154 h 4939827"/>
              <a:gd name="connsiteX127" fmla="*/ 3922756 w 12192000"/>
              <a:gd name="connsiteY127" fmla="*/ 194044 h 4939827"/>
              <a:gd name="connsiteX128" fmla="*/ 4028476 w 12192000"/>
              <a:gd name="connsiteY128" fmla="*/ 223679 h 4939827"/>
              <a:gd name="connsiteX129" fmla="*/ 4191582 w 12192000"/>
              <a:gd name="connsiteY129" fmla="*/ 238952 h 4939827"/>
              <a:gd name="connsiteX130" fmla="*/ 4251024 w 12192000"/>
              <a:gd name="connsiteY130" fmla="*/ 240874 h 4939827"/>
              <a:gd name="connsiteX131" fmla="*/ 4355275 w 12192000"/>
              <a:gd name="connsiteY131" fmla="*/ 260205 h 4939827"/>
              <a:gd name="connsiteX132" fmla="*/ 4423807 w 12192000"/>
              <a:gd name="connsiteY132" fmla="*/ 270366 h 4939827"/>
              <a:gd name="connsiteX133" fmla="*/ 4558432 w 12192000"/>
              <a:gd name="connsiteY133" fmla="*/ 269194 h 4939827"/>
              <a:gd name="connsiteX134" fmla="*/ 4635061 w 12192000"/>
              <a:gd name="connsiteY134" fmla="*/ 280682 h 4939827"/>
              <a:gd name="connsiteX135" fmla="*/ 4807427 w 12192000"/>
              <a:gd name="connsiteY135" fmla="*/ 276835 h 4939827"/>
              <a:gd name="connsiteX136" fmla="*/ 5028933 w 12192000"/>
              <a:gd name="connsiteY136" fmla="*/ 183887 h 4939827"/>
              <a:gd name="connsiteX137" fmla="*/ 5093642 w 12192000"/>
              <a:gd name="connsiteY137" fmla="*/ 177214 h 4939827"/>
              <a:gd name="connsiteX138" fmla="*/ 5102642 w 12192000"/>
              <a:gd name="connsiteY138" fmla="*/ 186816 h 4939827"/>
              <a:gd name="connsiteX139" fmla="*/ 5193590 w 12192000"/>
              <a:gd name="connsiteY139" fmla="*/ 156458 h 4939827"/>
              <a:gd name="connsiteX140" fmla="*/ 5323922 w 12192000"/>
              <a:gd name="connsiteY140" fmla="*/ 146332 h 4939827"/>
              <a:gd name="connsiteX141" fmla="*/ 5421860 w 12192000"/>
              <a:gd name="connsiteY141" fmla="*/ 167298 h 4939827"/>
              <a:gd name="connsiteX142" fmla="*/ 5476948 w 12192000"/>
              <a:gd name="connsiteY142" fmla="*/ 173249 h 4939827"/>
              <a:gd name="connsiteX143" fmla="*/ 5516842 w 12192000"/>
              <a:gd name="connsiteY143" fmla="*/ 184018 h 4939827"/>
              <a:gd name="connsiteX144" fmla="*/ 5619415 w 12192000"/>
              <a:gd name="connsiteY144" fmla="*/ 176781 h 4939827"/>
              <a:gd name="connsiteX145" fmla="*/ 5789867 w 12192000"/>
              <a:gd name="connsiteY145" fmla="*/ 150304 h 4939827"/>
              <a:gd name="connsiteX146" fmla="*/ 5825953 w 12192000"/>
              <a:gd name="connsiteY146" fmla="*/ 147907 h 4939827"/>
              <a:gd name="connsiteX147" fmla="*/ 5856168 w 12192000"/>
              <a:gd name="connsiteY147" fmla="*/ 158719 h 4939827"/>
              <a:gd name="connsiteX148" fmla="*/ 5862476 w 12192000"/>
              <a:gd name="connsiteY148" fmla="*/ 172447 h 4939827"/>
              <a:gd name="connsiteX149" fmla="*/ 5882195 w 12192000"/>
              <a:gd name="connsiteY149" fmla="*/ 173195 h 4939827"/>
              <a:gd name="connsiteX150" fmla="*/ 5952585 w 12192000"/>
              <a:gd name="connsiteY150" fmla="*/ 161012 h 4939827"/>
              <a:gd name="connsiteX151" fmla="*/ 6001964 w 12192000"/>
              <a:gd name="connsiteY151" fmla="*/ 154786 h 4939827"/>
              <a:gd name="connsiteX152" fmla="*/ 6184207 w 12192000"/>
              <a:gd name="connsiteY152" fmla="*/ 132658 h 4939827"/>
              <a:gd name="connsiteX153" fmla="*/ 6415830 w 12192000"/>
              <a:gd name="connsiteY153" fmla="*/ 136006 h 4939827"/>
              <a:gd name="connsiteX154" fmla="*/ 6756965 w 12192000"/>
              <a:gd name="connsiteY154" fmla="*/ 57636 h 4939827"/>
              <a:gd name="connsiteX155" fmla="*/ 6819400 w 12192000"/>
              <a:gd name="connsiteY155" fmla="*/ 30742 h 4939827"/>
              <a:gd name="connsiteX156" fmla="*/ 6986370 w 12192000"/>
              <a:gd name="connsiteY156" fmla="*/ 12659 h 4939827"/>
              <a:gd name="connsiteX157" fmla="*/ 6989536 w 12192000"/>
              <a:gd name="connsiteY157" fmla="*/ 14528 h 4939827"/>
              <a:gd name="connsiteX158" fmla="*/ 7015933 w 12192000"/>
              <a:gd name="connsiteY158" fmla="*/ 9653 h 4939827"/>
              <a:gd name="connsiteX159" fmla="*/ 7020592 w 12192000"/>
              <a:gd name="connsiteY159" fmla="*/ 1651 h 4939827"/>
              <a:gd name="connsiteX160" fmla="*/ 7025905 w 12192000"/>
              <a:gd name="connsiteY16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83638 w 12192000"/>
              <a:gd name="connsiteY50" fmla="*/ 299924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622021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281371 w 12192000"/>
              <a:gd name="connsiteY19" fmla="*/ 256875 h 4939827"/>
              <a:gd name="connsiteX20" fmla="*/ 8381609 w 12192000"/>
              <a:gd name="connsiteY20" fmla="*/ 240618 h 4939827"/>
              <a:gd name="connsiteX21" fmla="*/ 8406759 w 12192000"/>
              <a:gd name="connsiteY21" fmla="*/ 232517 h 4939827"/>
              <a:gd name="connsiteX22" fmla="*/ 8426506 w 12192000"/>
              <a:gd name="connsiteY22" fmla="*/ 241842 h 4939827"/>
              <a:gd name="connsiteX23" fmla="*/ 8427949 w 12192000"/>
              <a:gd name="connsiteY23" fmla="*/ 240981 h 4939827"/>
              <a:gd name="connsiteX24" fmla="*/ 8441468 w 12192000"/>
              <a:gd name="connsiteY24" fmla="*/ 241157 h 4939827"/>
              <a:gd name="connsiteX25" fmla="*/ 8565757 w 12192000"/>
              <a:gd name="connsiteY25" fmla="*/ 255317 h 4939827"/>
              <a:gd name="connsiteX26" fmla="*/ 8573171 w 12192000"/>
              <a:gd name="connsiteY26" fmla="*/ 258426 h 4939827"/>
              <a:gd name="connsiteX27" fmla="*/ 8573548 w 12192000"/>
              <a:gd name="connsiteY27" fmla="*/ 258241 h 4939827"/>
              <a:gd name="connsiteX28" fmla="*/ 8622021 w 12192000"/>
              <a:gd name="connsiteY28" fmla="*/ 261028 h 4939827"/>
              <a:gd name="connsiteX29" fmla="*/ 8672650 w 12192000"/>
              <a:gd name="connsiteY29" fmla="*/ 254821 h 4939827"/>
              <a:gd name="connsiteX30" fmla="*/ 8785543 w 12192000"/>
              <a:gd name="connsiteY30" fmla="*/ 263406 h 4939827"/>
              <a:gd name="connsiteX31" fmla="*/ 8830588 w 12192000"/>
              <a:gd name="connsiteY31" fmla="*/ 265483 h 4939827"/>
              <a:gd name="connsiteX32" fmla="*/ 8905142 w 12192000"/>
              <a:gd name="connsiteY32" fmla="*/ 264958 h 4939827"/>
              <a:gd name="connsiteX33" fmla="*/ 8968582 w 12192000"/>
              <a:gd name="connsiteY33" fmla="*/ 262728 h 4939827"/>
              <a:gd name="connsiteX34" fmla="*/ 8972994 w 12192000"/>
              <a:gd name="connsiteY34" fmla="*/ 263284 h 4939827"/>
              <a:gd name="connsiteX35" fmla="*/ 9004605 w 12192000"/>
              <a:gd name="connsiteY35" fmla="*/ 258041 h 4939827"/>
              <a:gd name="connsiteX36" fmla="*/ 9016165 w 12192000"/>
              <a:gd name="connsiteY36" fmla="*/ 261258 h 4939827"/>
              <a:gd name="connsiteX37" fmla="*/ 9043297 w 12192000"/>
              <a:gd name="connsiteY37" fmla="*/ 281547 h 4939827"/>
              <a:gd name="connsiteX38" fmla="*/ 9048315 w 12192000"/>
              <a:gd name="connsiteY38" fmla="*/ 279264 h 4939827"/>
              <a:gd name="connsiteX39" fmla="*/ 9054706 w 12192000"/>
              <a:gd name="connsiteY39" fmla="*/ 278538 h 4939827"/>
              <a:gd name="connsiteX40" fmla="*/ 9070919 w 12192000"/>
              <a:gd name="connsiteY40" fmla="*/ 281810 h 4939827"/>
              <a:gd name="connsiteX41" fmla="*/ 9076813 w 12192000"/>
              <a:gd name="connsiteY41" fmla="*/ 283909 h 4939827"/>
              <a:gd name="connsiteX42" fmla="*/ 9085871 w 12192000"/>
              <a:gd name="connsiteY42" fmla="*/ 285133 h 4939827"/>
              <a:gd name="connsiteX43" fmla="*/ 9086159 w 12192000"/>
              <a:gd name="connsiteY43" fmla="*/ 284887 h 4939827"/>
              <a:gd name="connsiteX44" fmla="*/ 9134606 w 12192000"/>
              <a:gd name="connsiteY44" fmla="*/ 288168 h 4939827"/>
              <a:gd name="connsiteX45" fmla="*/ 9195590 w 12192000"/>
              <a:gd name="connsiteY45" fmla="*/ 279568 h 4939827"/>
              <a:gd name="connsiteX46" fmla="*/ 9219336 w 12192000"/>
              <a:gd name="connsiteY46" fmla="*/ 278133 h 4939827"/>
              <a:gd name="connsiteX47" fmla="*/ 9232362 w 12192000"/>
              <a:gd name="connsiteY47" fmla="*/ 275894 h 4939827"/>
              <a:gd name="connsiteX48" fmla="*/ 9283638 w 12192000"/>
              <a:gd name="connsiteY48" fmla="*/ 299924 h 4939827"/>
              <a:gd name="connsiteX49" fmla="*/ 9371484 w 12192000"/>
              <a:gd name="connsiteY49" fmla="*/ 329634 h 4939827"/>
              <a:gd name="connsiteX50" fmla="*/ 9404829 w 12192000"/>
              <a:gd name="connsiteY50" fmla="*/ 339038 h 4939827"/>
              <a:gd name="connsiteX51" fmla="*/ 9427021 w 12192000"/>
              <a:gd name="connsiteY51" fmla="*/ 358784 h 4939827"/>
              <a:gd name="connsiteX52" fmla="*/ 9670844 w 12192000"/>
              <a:gd name="connsiteY52" fmla="*/ 405128 h 4939827"/>
              <a:gd name="connsiteX53" fmla="*/ 9816083 w 12192000"/>
              <a:gd name="connsiteY53" fmla="*/ 416573 h 4939827"/>
              <a:gd name="connsiteX54" fmla="*/ 9936741 w 12192000"/>
              <a:gd name="connsiteY54" fmla="*/ 437044 h 4939827"/>
              <a:gd name="connsiteX55" fmla="*/ 10050093 w 12192000"/>
              <a:gd name="connsiteY55" fmla="*/ 443783 h 4939827"/>
              <a:gd name="connsiteX56" fmla="*/ 10130090 w 12192000"/>
              <a:gd name="connsiteY56" fmla="*/ 459520 h 4939827"/>
              <a:gd name="connsiteX57" fmla="*/ 10173456 w 12192000"/>
              <a:gd name="connsiteY57" fmla="*/ 457749 h 4939827"/>
              <a:gd name="connsiteX58" fmla="*/ 10218232 w 12192000"/>
              <a:gd name="connsiteY58" fmla="*/ 459820 h 4939827"/>
              <a:gd name="connsiteX59" fmla="*/ 10354176 w 12192000"/>
              <a:gd name="connsiteY59" fmla="*/ 471377 h 4939827"/>
              <a:gd name="connsiteX60" fmla="*/ 10430681 w 12192000"/>
              <a:gd name="connsiteY60" fmla="*/ 481226 h 4939827"/>
              <a:gd name="connsiteX61" fmla="*/ 10478169 w 12192000"/>
              <a:gd name="connsiteY61" fmla="*/ 481774 h 4939827"/>
              <a:gd name="connsiteX62" fmla="*/ 10540907 w 12192000"/>
              <a:gd name="connsiteY62" fmla="*/ 485607 h 4939827"/>
              <a:gd name="connsiteX63" fmla="*/ 10614941 w 12192000"/>
              <a:gd name="connsiteY63" fmla="*/ 487592 h 4939827"/>
              <a:gd name="connsiteX64" fmla="*/ 10674098 w 12192000"/>
              <a:gd name="connsiteY64" fmla="*/ 521656 h 4939827"/>
              <a:gd name="connsiteX65" fmla="*/ 10874834 w 12192000"/>
              <a:gd name="connsiteY65" fmla="*/ 574867 h 4939827"/>
              <a:gd name="connsiteX66" fmla="*/ 10944981 w 12192000"/>
              <a:gd name="connsiteY66" fmla="*/ 615042 h 4939827"/>
              <a:gd name="connsiteX67" fmla="*/ 11006376 w 12192000"/>
              <a:gd name="connsiteY67" fmla="*/ 645957 h 4939827"/>
              <a:gd name="connsiteX68" fmla="*/ 11076308 w 12192000"/>
              <a:gd name="connsiteY68" fmla="*/ 675698 h 4939827"/>
              <a:gd name="connsiteX69" fmla="*/ 11148789 w 12192000"/>
              <a:gd name="connsiteY69" fmla="*/ 685041 h 4939827"/>
              <a:gd name="connsiteX70" fmla="*/ 11249129 w 12192000"/>
              <a:gd name="connsiteY70" fmla="*/ 684218 h 4939827"/>
              <a:gd name="connsiteX71" fmla="*/ 11299915 w 12192000"/>
              <a:gd name="connsiteY71" fmla="*/ 692177 h 4939827"/>
              <a:gd name="connsiteX72" fmla="*/ 11386973 w 12192000"/>
              <a:gd name="connsiteY72" fmla="*/ 708209 h 4939827"/>
              <a:gd name="connsiteX73" fmla="*/ 11500105 w 12192000"/>
              <a:gd name="connsiteY73" fmla="*/ 735014 h 4939827"/>
              <a:gd name="connsiteX74" fmla="*/ 11621735 w 12192000"/>
              <a:gd name="connsiteY74" fmla="*/ 789584 h 4939827"/>
              <a:gd name="connsiteX75" fmla="*/ 11691200 w 12192000"/>
              <a:gd name="connsiteY75" fmla="*/ 867902 h 4939827"/>
              <a:gd name="connsiteX76" fmla="*/ 11819427 w 12192000"/>
              <a:gd name="connsiteY76" fmla="*/ 911634 h 4939827"/>
              <a:gd name="connsiteX77" fmla="*/ 11969720 w 12192000"/>
              <a:gd name="connsiteY77" fmla="*/ 964737 h 4939827"/>
              <a:gd name="connsiteX78" fmla="*/ 12055766 w 12192000"/>
              <a:gd name="connsiteY78" fmla="*/ 991268 h 4939827"/>
              <a:gd name="connsiteX79" fmla="*/ 12171539 w 12192000"/>
              <a:gd name="connsiteY79" fmla="*/ 995427 h 4939827"/>
              <a:gd name="connsiteX80" fmla="*/ 12187831 w 12192000"/>
              <a:gd name="connsiteY80" fmla="*/ 996580 h 4939827"/>
              <a:gd name="connsiteX81" fmla="*/ 12192000 w 12192000"/>
              <a:gd name="connsiteY81" fmla="*/ 996726 h 4939827"/>
              <a:gd name="connsiteX82" fmla="*/ 12192000 w 12192000"/>
              <a:gd name="connsiteY82" fmla="*/ 4939827 h 4939827"/>
              <a:gd name="connsiteX83" fmla="*/ 0 w 12192000"/>
              <a:gd name="connsiteY83" fmla="*/ 4939827 h 4939827"/>
              <a:gd name="connsiteX84" fmla="*/ 0 w 12192000"/>
              <a:gd name="connsiteY84" fmla="*/ 512043 h 4939827"/>
              <a:gd name="connsiteX85" fmla="*/ 7381 w 12192000"/>
              <a:gd name="connsiteY85" fmla="*/ 512580 h 4939827"/>
              <a:gd name="connsiteX86" fmla="*/ 100029 w 12192000"/>
              <a:gd name="connsiteY86" fmla="*/ 504758 h 4939827"/>
              <a:gd name="connsiteX87" fmla="*/ 155244 w 12192000"/>
              <a:gd name="connsiteY87" fmla="*/ 525130 h 4939827"/>
              <a:gd name="connsiteX88" fmla="*/ 254366 w 12192000"/>
              <a:gd name="connsiteY88" fmla="*/ 534449 h 4939827"/>
              <a:gd name="connsiteX89" fmla="*/ 447292 w 12192000"/>
              <a:gd name="connsiteY89" fmla="*/ 542725 h 4939827"/>
              <a:gd name="connsiteX90" fmla="*/ 628105 w 12192000"/>
              <a:gd name="connsiteY90" fmla="*/ 547853 h 4939827"/>
              <a:gd name="connsiteX91" fmla="*/ 783146 w 12192000"/>
              <a:gd name="connsiteY91" fmla="*/ 591799 h 4939827"/>
              <a:gd name="connsiteX92" fmla="*/ 1043676 w 12192000"/>
              <a:gd name="connsiteY92" fmla="*/ 591887 h 4939827"/>
              <a:gd name="connsiteX93" fmla="*/ 1281816 w 12192000"/>
              <a:gd name="connsiteY93" fmla="*/ 520946 h 4939827"/>
              <a:gd name="connsiteX94" fmla="*/ 1486347 w 12192000"/>
              <a:gd name="connsiteY94" fmla="*/ 487310 h 4939827"/>
              <a:gd name="connsiteX95" fmla="*/ 1568079 w 12192000"/>
              <a:gd name="connsiteY95" fmla="*/ 462531 h 4939827"/>
              <a:gd name="connsiteX96" fmla="*/ 1622516 w 12192000"/>
              <a:gd name="connsiteY96" fmla="*/ 466058 h 4939827"/>
              <a:gd name="connsiteX97" fmla="*/ 1655457 w 12192000"/>
              <a:gd name="connsiteY97" fmla="*/ 465359 h 4939827"/>
              <a:gd name="connsiteX98" fmla="*/ 1717454 w 12192000"/>
              <a:gd name="connsiteY98" fmla="*/ 417203 h 4939827"/>
              <a:gd name="connsiteX99" fmla="*/ 1913794 w 12192000"/>
              <a:gd name="connsiteY99" fmla="*/ 365255 h 4939827"/>
              <a:gd name="connsiteX100" fmla="*/ 2129762 w 12192000"/>
              <a:gd name="connsiteY100" fmla="*/ 367832 h 4939827"/>
              <a:gd name="connsiteX101" fmla="*/ 2376970 w 12192000"/>
              <a:gd name="connsiteY101" fmla="*/ 350129 h 4939827"/>
              <a:gd name="connsiteX102" fmla="*/ 2480155 w 12192000"/>
              <a:gd name="connsiteY102" fmla="*/ 359227 h 4939827"/>
              <a:gd name="connsiteX103" fmla="*/ 2586782 w 12192000"/>
              <a:gd name="connsiteY103" fmla="*/ 339352 h 4939827"/>
              <a:gd name="connsiteX104" fmla="*/ 2679617 w 12192000"/>
              <a:gd name="connsiteY104" fmla="*/ 305383 h 4939827"/>
              <a:gd name="connsiteX105" fmla="*/ 2788947 w 12192000"/>
              <a:gd name="connsiteY105" fmla="*/ 250375 h 4939827"/>
              <a:gd name="connsiteX106" fmla="*/ 2965530 w 12192000"/>
              <a:gd name="connsiteY106" fmla="*/ 245958 h 4939827"/>
              <a:gd name="connsiteX107" fmla="*/ 3103677 w 12192000"/>
              <a:gd name="connsiteY107" fmla="*/ 209527 h 4939827"/>
              <a:gd name="connsiteX108" fmla="*/ 3126759 w 12192000"/>
              <a:gd name="connsiteY108" fmla="*/ 211226 h 4939827"/>
              <a:gd name="connsiteX109" fmla="*/ 3164020 w 12192000"/>
              <a:gd name="connsiteY109" fmla="*/ 212779 h 4939827"/>
              <a:gd name="connsiteX110" fmla="*/ 3285019 w 12192000"/>
              <a:gd name="connsiteY110" fmla="*/ 220535 h 4939827"/>
              <a:gd name="connsiteX111" fmla="*/ 3365154 w 12192000"/>
              <a:gd name="connsiteY111" fmla="*/ 226416 h 4939827"/>
              <a:gd name="connsiteX112" fmla="*/ 3367507 w 12192000"/>
              <a:gd name="connsiteY112" fmla="*/ 225416 h 4939827"/>
              <a:gd name="connsiteX113" fmla="*/ 3387567 w 12192000"/>
              <a:gd name="connsiteY113" fmla="*/ 227103 h 4939827"/>
              <a:gd name="connsiteX114" fmla="*/ 3498001 w 12192000"/>
              <a:gd name="connsiteY114" fmla="*/ 231941 h 4939827"/>
              <a:gd name="connsiteX115" fmla="*/ 3561557 w 12192000"/>
              <a:gd name="connsiteY115" fmla="*/ 228095 h 4939827"/>
              <a:gd name="connsiteX116" fmla="*/ 3611920 w 12192000"/>
              <a:gd name="connsiteY116" fmla="*/ 218094 h 4939827"/>
              <a:gd name="connsiteX117" fmla="*/ 3620528 w 12192000"/>
              <a:gd name="connsiteY117" fmla="*/ 218788 h 4939827"/>
              <a:gd name="connsiteX118" fmla="*/ 3620766 w 12192000"/>
              <a:gd name="connsiteY118" fmla="*/ 218511 h 4939827"/>
              <a:gd name="connsiteX119" fmla="*/ 3629977 w 12192000"/>
              <a:gd name="connsiteY119" fmla="*/ 218664 h 4939827"/>
              <a:gd name="connsiteX120" fmla="*/ 3636217 w 12192000"/>
              <a:gd name="connsiteY120" fmla="*/ 220048 h 4939827"/>
              <a:gd name="connsiteX121" fmla="*/ 3709484 w 12192000"/>
              <a:gd name="connsiteY121" fmla="*/ 186927 h 4939827"/>
              <a:gd name="connsiteX122" fmla="*/ 3761342 w 12192000"/>
              <a:gd name="connsiteY122" fmla="*/ 177474 h 4939827"/>
              <a:gd name="connsiteX123" fmla="*/ 3799748 w 12192000"/>
              <a:gd name="connsiteY123" fmla="*/ 167154 h 4939827"/>
              <a:gd name="connsiteX124" fmla="*/ 3922756 w 12192000"/>
              <a:gd name="connsiteY124" fmla="*/ 194044 h 4939827"/>
              <a:gd name="connsiteX125" fmla="*/ 4028476 w 12192000"/>
              <a:gd name="connsiteY125" fmla="*/ 223679 h 4939827"/>
              <a:gd name="connsiteX126" fmla="*/ 4191582 w 12192000"/>
              <a:gd name="connsiteY126" fmla="*/ 238952 h 4939827"/>
              <a:gd name="connsiteX127" fmla="*/ 4251024 w 12192000"/>
              <a:gd name="connsiteY127" fmla="*/ 240874 h 4939827"/>
              <a:gd name="connsiteX128" fmla="*/ 4355275 w 12192000"/>
              <a:gd name="connsiteY128" fmla="*/ 260205 h 4939827"/>
              <a:gd name="connsiteX129" fmla="*/ 4423807 w 12192000"/>
              <a:gd name="connsiteY129" fmla="*/ 270366 h 4939827"/>
              <a:gd name="connsiteX130" fmla="*/ 4558432 w 12192000"/>
              <a:gd name="connsiteY130" fmla="*/ 269194 h 4939827"/>
              <a:gd name="connsiteX131" fmla="*/ 4635061 w 12192000"/>
              <a:gd name="connsiteY131" fmla="*/ 280682 h 4939827"/>
              <a:gd name="connsiteX132" fmla="*/ 4807427 w 12192000"/>
              <a:gd name="connsiteY132" fmla="*/ 276835 h 4939827"/>
              <a:gd name="connsiteX133" fmla="*/ 5028933 w 12192000"/>
              <a:gd name="connsiteY133" fmla="*/ 183887 h 4939827"/>
              <a:gd name="connsiteX134" fmla="*/ 5093642 w 12192000"/>
              <a:gd name="connsiteY134" fmla="*/ 177214 h 4939827"/>
              <a:gd name="connsiteX135" fmla="*/ 5102642 w 12192000"/>
              <a:gd name="connsiteY135" fmla="*/ 186816 h 4939827"/>
              <a:gd name="connsiteX136" fmla="*/ 5193590 w 12192000"/>
              <a:gd name="connsiteY136" fmla="*/ 156458 h 4939827"/>
              <a:gd name="connsiteX137" fmla="*/ 5323922 w 12192000"/>
              <a:gd name="connsiteY137" fmla="*/ 146332 h 4939827"/>
              <a:gd name="connsiteX138" fmla="*/ 5421860 w 12192000"/>
              <a:gd name="connsiteY138" fmla="*/ 167298 h 4939827"/>
              <a:gd name="connsiteX139" fmla="*/ 5476948 w 12192000"/>
              <a:gd name="connsiteY139" fmla="*/ 173249 h 4939827"/>
              <a:gd name="connsiteX140" fmla="*/ 5516842 w 12192000"/>
              <a:gd name="connsiteY140" fmla="*/ 184018 h 4939827"/>
              <a:gd name="connsiteX141" fmla="*/ 5619415 w 12192000"/>
              <a:gd name="connsiteY141" fmla="*/ 176781 h 4939827"/>
              <a:gd name="connsiteX142" fmla="*/ 5789867 w 12192000"/>
              <a:gd name="connsiteY142" fmla="*/ 150304 h 4939827"/>
              <a:gd name="connsiteX143" fmla="*/ 5825953 w 12192000"/>
              <a:gd name="connsiteY143" fmla="*/ 147907 h 4939827"/>
              <a:gd name="connsiteX144" fmla="*/ 5856168 w 12192000"/>
              <a:gd name="connsiteY144" fmla="*/ 158719 h 4939827"/>
              <a:gd name="connsiteX145" fmla="*/ 5862476 w 12192000"/>
              <a:gd name="connsiteY145" fmla="*/ 172447 h 4939827"/>
              <a:gd name="connsiteX146" fmla="*/ 5882195 w 12192000"/>
              <a:gd name="connsiteY146" fmla="*/ 173195 h 4939827"/>
              <a:gd name="connsiteX147" fmla="*/ 5952585 w 12192000"/>
              <a:gd name="connsiteY147" fmla="*/ 161012 h 4939827"/>
              <a:gd name="connsiteX148" fmla="*/ 6001964 w 12192000"/>
              <a:gd name="connsiteY148" fmla="*/ 154786 h 4939827"/>
              <a:gd name="connsiteX149" fmla="*/ 6184207 w 12192000"/>
              <a:gd name="connsiteY149" fmla="*/ 132658 h 4939827"/>
              <a:gd name="connsiteX150" fmla="*/ 6415830 w 12192000"/>
              <a:gd name="connsiteY150" fmla="*/ 136006 h 4939827"/>
              <a:gd name="connsiteX151" fmla="*/ 6756965 w 12192000"/>
              <a:gd name="connsiteY151" fmla="*/ 57636 h 4939827"/>
              <a:gd name="connsiteX152" fmla="*/ 6819400 w 12192000"/>
              <a:gd name="connsiteY152" fmla="*/ 30742 h 4939827"/>
              <a:gd name="connsiteX153" fmla="*/ 6986370 w 12192000"/>
              <a:gd name="connsiteY153" fmla="*/ 12659 h 4939827"/>
              <a:gd name="connsiteX154" fmla="*/ 6989536 w 12192000"/>
              <a:gd name="connsiteY154" fmla="*/ 14528 h 4939827"/>
              <a:gd name="connsiteX155" fmla="*/ 7015933 w 12192000"/>
              <a:gd name="connsiteY155" fmla="*/ 9653 h 4939827"/>
              <a:gd name="connsiteX156" fmla="*/ 7020592 w 12192000"/>
              <a:gd name="connsiteY156" fmla="*/ 1651 h 4939827"/>
              <a:gd name="connsiteX157" fmla="*/ 7025905 w 12192000"/>
              <a:gd name="connsiteY15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58681 w 12192000"/>
              <a:gd name="connsiteY16" fmla="*/ 219431 h 4939827"/>
              <a:gd name="connsiteX17" fmla="*/ 8126175 w 12192000"/>
              <a:gd name="connsiteY17" fmla="*/ 240005 h 4939827"/>
              <a:gd name="connsiteX18" fmla="*/ 8281371 w 12192000"/>
              <a:gd name="connsiteY18" fmla="*/ 256875 h 4939827"/>
              <a:gd name="connsiteX19" fmla="*/ 8381609 w 12192000"/>
              <a:gd name="connsiteY19" fmla="*/ 240618 h 4939827"/>
              <a:gd name="connsiteX20" fmla="*/ 8406759 w 12192000"/>
              <a:gd name="connsiteY20" fmla="*/ 232517 h 4939827"/>
              <a:gd name="connsiteX21" fmla="*/ 8426506 w 12192000"/>
              <a:gd name="connsiteY21" fmla="*/ 241842 h 4939827"/>
              <a:gd name="connsiteX22" fmla="*/ 8427949 w 12192000"/>
              <a:gd name="connsiteY22" fmla="*/ 240981 h 4939827"/>
              <a:gd name="connsiteX23" fmla="*/ 8441468 w 12192000"/>
              <a:gd name="connsiteY23" fmla="*/ 241157 h 4939827"/>
              <a:gd name="connsiteX24" fmla="*/ 8565757 w 12192000"/>
              <a:gd name="connsiteY24" fmla="*/ 255317 h 4939827"/>
              <a:gd name="connsiteX25" fmla="*/ 8573171 w 12192000"/>
              <a:gd name="connsiteY25" fmla="*/ 258426 h 4939827"/>
              <a:gd name="connsiteX26" fmla="*/ 8573548 w 12192000"/>
              <a:gd name="connsiteY26" fmla="*/ 258241 h 4939827"/>
              <a:gd name="connsiteX27" fmla="*/ 8622021 w 12192000"/>
              <a:gd name="connsiteY27" fmla="*/ 261028 h 4939827"/>
              <a:gd name="connsiteX28" fmla="*/ 8672650 w 12192000"/>
              <a:gd name="connsiteY28" fmla="*/ 254821 h 4939827"/>
              <a:gd name="connsiteX29" fmla="*/ 8785543 w 12192000"/>
              <a:gd name="connsiteY29" fmla="*/ 263406 h 4939827"/>
              <a:gd name="connsiteX30" fmla="*/ 8830588 w 12192000"/>
              <a:gd name="connsiteY30" fmla="*/ 265483 h 4939827"/>
              <a:gd name="connsiteX31" fmla="*/ 8905142 w 12192000"/>
              <a:gd name="connsiteY31" fmla="*/ 264958 h 4939827"/>
              <a:gd name="connsiteX32" fmla="*/ 8968582 w 12192000"/>
              <a:gd name="connsiteY32" fmla="*/ 262728 h 4939827"/>
              <a:gd name="connsiteX33" fmla="*/ 8972994 w 12192000"/>
              <a:gd name="connsiteY33" fmla="*/ 263284 h 4939827"/>
              <a:gd name="connsiteX34" fmla="*/ 9004605 w 12192000"/>
              <a:gd name="connsiteY34" fmla="*/ 258041 h 4939827"/>
              <a:gd name="connsiteX35" fmla="*/ 9016165 w 12192000"/>
              <a:gd name="connsiteY35" fmla="*/ 261258 h 4939827"/>
              <a:gd name="connsiteX36" fmla="*/ 9043297 w 12192000"/>
              <a:gd name="connsiteY36" fmla="*/ 281547 h 4939827"/>
              <a:gd name="connsiteX37" fmla="*/ 9048315 w 12192000"/>
              <a:gd name="connsiteY37" fmla="*/ 279264 h 4939827"/>
              <a:gd name="connsiteX38" fmla="*/ 9054706 w 12192000"/>
              <a:gd name="connsiteY38" fmla="*/ 278538 h 4939827"/>
              <a:gd name="connsiteX39" fmla="*/ 9070919 w 12192000"/>
              <a:gd name="connsiteY39" fmla="*/ 281810 h 4939827"/>
              <a:gd name="connsiteX40" fmla="*/ 9076813 w 12192000"/>
              <a:gd name="connsiteY40" fmla="*/ 283909 h 4939827"/>
              <a:gd name="connsiteX41" fmla="*/ 9085871 w 12192000"/>
              <a:gd name="connsiteY41" fmla="*/ 285133 h 4939827"/>
              <a:gd name="connsiteX42" fmla="*/ 9086159 w 12192000"/>
              <a:gd name="connsiteY42" fmla="*/ 284887 h 4939827"/>
              <a:gd name="connsiteX43" fmla="*/ 9134606 w 12192000"/>
              <a:gd name="connsiteY43" fmla="*/ 288168 h 4939827"/>
              <a:gd name="connsiteX44" fmla="*/ 9195590 w 12192000"/>
              <a:gd name="connsiteY44" fmla="*/ 279568 h 4939827"/>
              <a:gd name="connsiteX45" fmla="*/ 9219336 w 12192000"/>
              <a:gd name="connsiteY45" fmla="*/ 278133 h 4939827"/>
              <a:gd name="connsiteX46" fmla="*/ 9232362 w 12192000"/>
              <a:gd name="connsiteY46" fmla="*/ 275894 h 4939827"/>
              <a:gd name="connsiteX47" fmla="*/ 9283638 w 12192000"/>
              <a:gd name="connsiteY47" fmla="*/ 299924 h 4939827"/>
              <a:gd name="connsiteX48" fmla="*/ 9371484 w 12192000"/>
              <a:gd name="connsiteY48" fmla="*/ 329634 h 4939827"/>
              <a:gd name="connsiteX49" fmla="*/ 9404829 w 12192000"/>
              <a:gd name="connsiteY49" fmla="*/ 339038 h 4939827"/>
              <a:gd name="connsiteX50" fmla="*/ 9427021 w 12192000"/>
              <a:gd name="connsiteY50" fmla="*/ 358784 h 4939827"/>
              <a:gd name="connsiteX51" fmla="*/ 9670844 w 12192000"/>
              <a:gd name="connsiteY51" fmla="*/ 405128 h 4939827"/>
              <a:gd name="connsiteX52" fmla="*/ 9816083 w 12192000"/>
              <a:gd name="connsiteY52" fmla="*/ 416573 h 4939827"/>
              <a:gd name="connsiteX53" fmla="*/ 9936741 w 12192000"/>
              <a:gd name="connsiteY53" fmla="*/ 437044 h 4939827"/>
              <a:gd name="connsiteX54" fmla="*/ 10050093 w 12192000"/>
              <a:gd name="connsiteY54" fmla="*/ 443783 h 4939827"/>
              <a:gd name="connsiteX55" fmla="*/ 10130090 w 12192000"/>
              <a:gd name="connsiteY55" fmla="*/ 459520 h 4939827"/>
              <a:gd name="connsiteX56" fmla="*/ 10173456 w 12192000"/>
              <a:gd name="connsiteY56" fmla="*/ 457749 h 4939827"/>
              <a:gd name="connsiteX57" fmla="*/ 10218232 w 12192000"/>
              <a:gd name="connsiteY57" fmla="*/ 459820 h 4939827"/>
              <a:gd name="connsiteX58" fmla="*/ 10354176 w 12192000"/>
              <a:gd name="connsiteY58" fmla="*/ 471377 h 4939827"/>
              <a:gd name="connsiteX59" fmla="*/ 10430681 w 12192000"/>
              <a:gd name="connsiteY59" fmla="*/ 481226 h 4939827"/>
              <a:gd name="connsiteX60" fmla="*/ 10478169 w 12192000"/>
              <a:gd name="connsiteY60" fmla="*/ 481774 h 4939827"/>
              <a:gd name="connsiteX61" fmla="*/ 10540907 w 12192000"/>
              <a:gd name="connsiteY61" fmla="*/ 485607 h 4939827"/>
              <a:gd name="connsiteX62" fmla="*/ 10614941 w 12192000"/>
              <a:gd name="connsiteY62" fmla="*/ 487592 h 4939827"/>
              <a:gd name="connsiteX63" fmla="*/ 10674098 w 12192000"/>
              <a:gd name="connsiteY63" fmla="*/ 521656 h 4939827"/>
              <a:gd name="connsiteX64" fmla="*/ 10874834 w 12192000"/>
              <a:gd name="connsiteY64" fmla="*/ 574867 h 4939827"/>
              <a:gd name="connsiteX65" fmla="*/ 10944981 w 12192000"/>
              <a:gd name="connsiteY65" fmla="*/ 615042 h 4939827"/>
              <a:gd name="connsiteX66" fmla="*/ 11006376 w 12192000"/>
              <a:gd name="connsiteY66" fmla="*/ 645957 h 4939827"/>
              <a:gd name="connsiteX67" fmla="*/ 11076308 w 12192000"/>
              <a:gd name="connsiteY67" fmla="*/ 675698 h 4939827"/>
              <a:gd name="connsiteX68" fmla="*/ 11148789 w 12192000"/>
              <a:gd name="connsiteY68" fmla="*/ 685041 h 4939827"/>
              <a:gd name="connsiteX69" fmla="*/ 11249129 w 12192000"/>
              <a:gd name="connsiteY69" fmla="*/ 684218 h 4939827"/>
              <a:gd name="connsiteX70" fmla="*/ 11299915 w 12192000"/>
              <a:gd name="connsiteY70" fmla="*/ 692177 h 4939827"/>
              <a:gd name="connsiteX71" fmla="*/ 11386973 w 12192000"/>
              <a:gd name="connsiteY71" fmla="*/ 708209 h 4939827"/>
              <a:gd name="connsiteX72" fmla="*/ 11500105 w 12192000"/>
              <a:gd name="connsiteY72" fmla="*/ 735014 h 4939827"/>
              <a:gd name="connsiteX73" fmla="*/ 11621735 w 12192000"/>
              <a:gd name="connsiteY73" fmla="*/ 789584 h 4939827"/>
              <a:gd name="connsiteX74" fmla="*/ 11691200 w 12192000"/>
              <a:gd name="connsiteY74" fmla="*/ 867902 h 4939827"/>
              <a:gd name="connsiteX75" fmla="*/ 11819427 w 12192000"/>
              <a:gd name="connsiteY75" fmla="*/ 911634 h 4939827"/>
              <a:gd name="connsiteX76" fmla="*/ 11969720 w 12192000"/>
              <a:gd name="connsiteY76" fmla="*/ 964737 h 4939827"/>
              <a:gd name="connsiteX77" fmla="*/ 12055766 w 12192000"/>
              <a:gd name="connsiteY77" fmla="*/ 991268 h 4939827"/>
              <a:gd name="connsiteX78" fmla="*/ 12171539 w 12192000"/>
              <a:gd name="connsiteY78" fmla="*/ 995427 h 4939827"/>
              <a:gd name="connsiteX79" fmla="*/ 12187831 w 12192000"/>
              <a:gd name="connsiteY79" fmla="*/ 996580 h 4939827"/>
              <a:gd name="connsiteX80" fmla="*/ 12192000 w 12192000"/>
              <a:gd name="connsiteY80" fmla="*/ 996726 h 4939827"/>
              <a:gd name="connsiteX81" fmla="*/ 12192000 w 12192000"/>
              <a:gd name="connsiteY81" fmla="*/ 4939827 h 4939827"/>
              <a:gd name="connsiteX82" fmla="*/ 0 w 12192000"/>
              <a:gd name="connsiteY82" fmla="*/ 4939827 h 4939827"/>
              <a:gd name="connsiteX83" fmla="*/ 0 w 12192000"/>
              <a:gd name="connsiteY83" fmla="*/ 512043 h 4939827"/>
              <a:gd name="connsiteX84" fmla="*/ 7381 w 12192000"/>
              <a:gd name="connsiteY84" fmla="*/ 512580 h 4939827"/>
              <a:gd name="connsiteX85" fmla="*/ 100029 w 12192000"/>
              <a:gd name="connsiteY85" fmla="*/ 504758 h 4939827"/>
              <a:gd name="connsiteX86" fmla="*/ 155244 w 12192000"/>
              <a:gd name="connsiteY86" fmla="*/ 525130 h 4939827"/>
              <a:gd name="connsiteX87" fmla="*/ 254366 w 12192000"/>
              <a:gd name="connsiteY87" fmla="*/ 534449 h 4939827"/>
              <a:gd name="connsiteX88" fmla="*/ 447292 w 12192000"/>
              <a:gd name="connsiteY88" fmla="*/ 542725 h 4939827"/>
              <a:gd name="connsiteX89" fmla="*/ 628105 w 12192000"/>
              <a:gd name="connsiteY89" fmla="*/ 547853 h 4939827"/>
              <a:gd name="connsiteX90" fmla="*/ 783146 w 12192000"/>
              <a:gd name="connsiteY90" fmla="*/ 591799 h 4939827"/>
              <a:gd name="connsiteX91" fmla="*/ 1043676 w 12192000"/>
              <a:gd name="connsiteY91" fmla="*/ 591887 h 4939827"/>
              <a:gd name="connsiteX92" fmla="*/ 1281816 w 12192000"/>
              <a:gd name="connsiteY92" fmla="*/ 520946 h 4939827"/>
              <a:gd name="connsiteX93" fmla="*/ 1486347 w 12192000"/>
              <a:gd name="connsiteY93" fmla="*/ 487310 h 4939827"/>
              <a:gd name="connsiteX94" fmla="*/ 1568079 w 12192000"/>
              <a:gd name="connsiteY94" fmla="*/ 462531 h 4939827"/>
              <a:gd name="connsiteX95" fmla="*/ 1622516 w 12192000"/>
              <a:gd name="connsiteY95" fmla="*/ 466058 h 4939827"/>
              <a:gd name="connsiteX96" fmla="*/ 1655457 w 12192000"/>
              <a:gd name="connsiteY96" fmla="*/ 465359 h 4939827"/>
              <a:gd name="connsiteX97" fmla="*/ 1717454 w 12192000"/>
              <a:gd name="connsiteY97" fmla="*/ 417203 h 4939827"/>
              <a:gd name="connsiteX98" fmla="*/ 1913794 w 12192000"/>
              <a:gd name="connsiteY98" fmla="*/ 365255 h 4939827"/>
              <a:gd name="connsiteX99" fmla="*/ 2129762 w 12192000"/>
              <a:gd name="connsiteY99" fmla="*/ 367832 h 4939827"/>
              <a:gd name="connsiteX100" fmla="*/ 2376970 w 12192000"/>
              <a:gd name="connsiteY100" fmla="*/ 350129 h 4939827"/>
              <a:gd name="connsiteX101" fmla="*/ 2480155 w 12192000"/>
              <a:gd name="connsiteY101" fmla="*/ 359227 h 4939827"/>
              <a:gd name="connsiteX102" fmla="*/ 2586782 w 12192000"/>
              <a:gd name="connsiteY102" fmla="*/ 339352 h 4939827"/>
              <a:gd name="connsiteX103" fmla="*/ 2679617 w 12192000"/>
              <a:gd name="connsiteY103" fmla="*/ 305383 h 4939827"/>
              <a:gd name="connsiteX104" fmla="*/ 2788947 w 12192000"/>
              <a:gd name="connsiteY104" fmla="*/ 250375 h 4939827"/>
              <a:gd name="connsiteX105" fmla="*/ 2965530 w 12192000"/>
              <a:gd name="connsiteY105" fmla="*/ 245958 h 4939827"/>
              <a:gd name="connsiteX106" fmla="*/ 3103677 w 12192000"/>
              <a:gd name="connsiteY106" fmla="*/ 209527 h 4939827"/>
              <a:gd name="connsiteX107" fmla="*/ 3126759 w 12192000"/>
              <a:gd name="connsiteY107" fmla="*/ 211226 h 4939827"/>
              <a:gd name="connsiteX108" fmla="*/ 3164020 w 12192000"/>
              <a:gd name="connsiteY108" fmla="*/ 212779 h 4939827"/>
              <a:gd name="connsiteX109" fmla="*/ 3285019 w 12192000"/>
              <a:gd name="connsiteY109" fmla="*/ 220535 h 4939827"/>
              <a:gd name="connsiteX110" fmla="*/ 3365154 w 12192000"/>
              <a:gd name="connsiteY110" fmla="*/ 226416 h 4939827"/>
              <a:gd name="connsiteX111" fmla="*/ 3367507 w 12192000"/>
              <a:gd name="connsiteY111" fmla="*/ 225416 h 4939827"/>
              <a:gd name="connsiteX112" fmla="*/ 3387567 w 12192000"/>
              <a:gd name="connsiteY112" fmla="*/ 227103 h 4939827"/>
              <a:gd name="connsiteX113" fmla="*/ 3498001 w 12192000"/>
              <a:gd name="connsiteY113" fmla="*/ 231941 h 4939827"/>
              <a:gd name="connsiteX114" fmla="*/ 3561557 w 12192000"/>
              <a:gd name="connsiteY114" fmla="*/ 228095 h 4939827"/>
              <a:gd name="connsiteX115" fmla="*/ 3611920 w 12192000"/>
              <a:gd name="connsiteY115" fmla="*/ 218094 h 4939827"/>
              <a:gd name="connsiteX116" fmla="*/ 3620528 w 12192000"/>
              <a:gd name="connsiteY116" fmla="*/ 218788 h 4939827"/>
              <a:gd name="connsiteX117" fmla="*/ 3620766 w 12192000"/>
              <a:gd name="connsiteY117" fmla="*/ 218511 h 4939827"/>
              <a:gd name="connsiteX118" fmla="*/ 3629977 w 12192000"/>
              <a:gd name="connsiteY118" fmla="*/ 218664 h 4939827"/>
              <a:gd name="connsiteX119" fmla="*/ 3636217 w 12192000"/>
              <a:gd name="connsiteY119" fmla="*/ 220048 h 4939827"/>
              <a:gd name="connsiteX120" fmla="*/ 3709484 w 12192000"/>
              <a:gd name="connsiteY120" fmla="*/ 186927 h 4939827"/>
              <a:gd name="connsiteX121" fmla="*/ 3761342 w 12192000"/>
              <a:gd name="connsiteY121" fmla="*/ 177474 h 4939827"/>
              <a:gd name="connsiteX122" fmla="*/ 3799748 w 12192000"/>
              <a:gd name="connsiteY122" fmla="*/ 167154 h 4939827"/>
              <a:gd name="connsiteX123" fmla="*/ 3922756 w 12192000"/>
              <a:gd name="connsiteY123" fmla="*/ 194044 h 4939827"/>
              <a:gd name="connsiteX124" fmla="*/ 4028476 w 12192000"/>
              <a:gd name="connsiteY124" fmla="*/ 223679 h 4939827"/>
              <a:gd name="connsiteX125" fmla="*/ 4191582 w 12192000"/>
              <a:gd name="connsiteY125" fmla="*/ 238952 h 4939827"/>
              <a:gd name="connsiteX126" fmla="*/ 4251024 w 12192000"/>
              <a:gd name="connsiteY126" fmla="*/ 240874 h 4939827"/>
              <a:gd name="connsiteX127" fmla="*/ 4355275 w 12192000"/>
              <a:gd name="connsiteY127" fmla="*/ 260205 h 4939827"/>
              <a:gd name="connsiteX128" fmla="*/ 4423807 w 12192000"/>
              <a:gd name="connsiteY128" fmla="*/ 270366 h 4939827"/>
              <a:gd name="connsiteX129" fmla="*/ 4558432 w 12192000"/>
              <a:gd name="connsiteY129" fmla="*/ 269194 h 4939827"/>
              <a:gd name="connsiteX130" fmla="*/ 4635061 w 12192000"/>
              <a:gd name="connsiteY130" fmla="*/ 280682 h 4939827"/>
              <a:gd name="connsiteX131" fmla="*/ 4807427 w 12192000"/>
              <a:gd name="connsiteY131" fmla="*/ 276835 h 4939827"/>
              <a:gd name="connsiteX132" fmla="*/ 5028933 w 12192000"/>
              <a:gd name="connsiteY132" fmla="*/ 183887 h 4939827"/>
              <a:gd name="connsiteX133" fmla="*/ 5093642 w 12192000"/>
              <a:gd name="connsiteY133" fmla="*/ 177214 h 4939827"/>
              <a:gd name="connsiteX134" fmla="*/ 5102642 w 12192000"/>
              <a:gd name="connsiteY134" fmla="*/ 186816 h 4939827"/>
              <a:gd name="connsiteX135" fmla="*/ 5193590 w 12192000"/>
              <a:gd name="connsiteY135" fmla="*/ 156458 h 4939827"/>
              <a:gd name="connsiteX136" fmla="*/ 5323922 w 12192000"/>
              <a:gd name="connsiteY136" fmla="*/ 146332 h 4939827"/>
              <a:gd name="connsiteX137" fmla="*/ 5421860 w 12192000"/>
              <a:gd name="connsiteY137" fmla="*/ 167298 h 4939827"/>
              <a:gd name="connsiteX138" fmla="*/ 5476948 w 12192000"/>
              <a:gd name="connsiteY138" fmla="*/ 173249 h 4939827"/>
              <a:gd name="connsiteX139" fmla="*/ 5516842 w 12192000"/>
              <a:gd name="connsiteY139" fmla="*/ 184018 h 4939827"/>
              <a:gd name="connsiteX140" fmla="*/ 5619415 w 12192000"/>
              <a:gd name="connsiteY140" fmla="*/ 176781 h 4939827"/>
              <a:gd name="connsiteX141" fmla="*/ 5789867 w 12192000"/>
              <a:gd name="connsiteY141" fmla="*/ 150304 h 4939827"/>
              <a:gd name="connsiteX142" fmla="*/ 5825953 w 12192000"/>
              <a:gd name="connsiteY142" fmla="*/ 147907 h 4939827"/>
              <a:gd name="connsiteX143" fmla="*/ 5856168 w 12192000"/>
              <a:gd name="connsiteY143" fmla="*/ 158719 h 4939827"/>
              <a:gd name="connsiteX144" fmla="*/ 5862476 w 12192000"/>
              <a:gd name="connsiteY144" fmla="*/ 172447 h 4939827"/>
              <a:gd name="connsiteX145" fmla="*/ 5882195 w 12192000"/>
              <a:gd name="connsiteY145" fmla="*/ 173195 h 4939827"/>
              <a:gd name="connsiteX146" fmla="*/ 5952585 w 12192000"/>
              <a:gd name="connsiteY146" fmla="*/ 161012 h 4939827"/>
              <a:gd name="connsiteX147" fmla="*/ 6001964 w 12192000"/>
              <a:gd name="connsiteY147" fmla="*/ 154786 h 4939827"/>
              <a:gd name="connsiteX148" fmla="*/ 6184207 w 12192000"/>
              <a:gd name="connsiteY148" fmla="*/ 132658 h 4939827"/>
              <a:gd name="connsiteX149" fmla="*/ 6415830 w 12192000"/>
              <a:gd name="connsiteY149" fmla="*/ 136006 h 4939827"/>
              <a:gd name="connsiteX150" fmla="*/ 6756965 w 12192000"/>
              <a:gd name="connsiteY150" fmla="*/ 57636 h 4939827"/>
              <a:gd name="connsiteX151" fmla="*/ 6819400 w 12192000"/>
              <a:gd name="connsiteY151" fmla="*/ 30742 h 4939827"/>
              <a:gd name="connsiteX152" fmla="*/ 6986370 w 12192000"/>
              <a:gd name="connsiteY152" fmla="*/ 12659 h 4939827"/>
              <a:gd name="connsiteX153" fmla="*/ 6989536 w 12192000"/>
              <a:gd name="connsiteY153" fmla="*/ 14528 h 4939827"/>
              <a:gd name="connsiteX154" fmla="*/ 7015933 w 12192000"/>
              <a:gd name="connsiteY154" fmla="*/ 9653 h 4939827"/>
              <a:gd name="connsiteX155" fmla="*/ 7020592 w 12192000"/>
              <a:gd name="connsiteY155" fmla="*/ 1651 h 4939827"/>
              <a:gd name="connsiteX156" fmla="*/ 7025905 w 12192000"/>
              <a:gd name="connsiteY156" fmla="*/ 0 h 4939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12192000" h="4939827">
                <a:moveTo>
                  <a:pt x="7025905" y="0"/>
                </a:moveTo>
                <a:lnTo>
                  <a:pt x="7032579" y="2808"/>
                </a:lnTo>
                <a:cubicBezTo>
                  <a:pt x="7044119" y="6590"/>
                  <a:pt x="7059062" y="10207"/>
                  <a:pt x="7079505" y="12971"/>
                </a:cubicBezTo>
                <a:cubicBezTo>
                  <a:pt x="7111522" y="10537"/>
                  <a:pt x="7122591" y="11519"/>
                  <a:pt x="7158791" y="12462"/>
                </a:cubicBezTo>
                <a:lnTo>
                  <a:pt x="7233338" y="24846"/>
                </a:lnTo>
                <a:cubicBezTo>
                  <a:pt x="7247177" y="23787"/>
                  <a:pt x="7254856" y="25962"/>
                  <a:pt x="7259791" y="29557"/>
                </a:cubicBezTo>
                <a:lnTo>
                  <a:pt x="7263923" y="35029"/>
                </a:lnTo>
                <a:lnTo>
                  <a:pt x="7281549" y="39654"/>
                </a:lnTo>
                <a:lnTo>
                  <a:pt x="7374735" y="65326"/>
                </a:lnTo>
                <a:lnTo>
                  <a:pt x="7376078" y="63849"/>
                </a:lnTo>
                <a:lnTo>
                  <a:pt x="7402026" y="60308"/>
                </a:lnTo>
                <a:lnTo>
                  <a:pt x="7415091" y="77403"/>
                </a:lnTo>
                <a:cubicBezTo>
                  <a:pt x="7421672" y="79965"/>
                  <a:pt x="7475806" y="92960"/>
                  <a:pt x="7488682" y="83440"/>
                </a:cubicBezTo>
                <a:cubicBezTo>
                  <a:pt x="7541625" y="94782"/>
                  <a:pt x="7683214" y="133614"/>
                  <a:pt x="7732750" y="145456"/>
                </a:cubicBezTo>
                <a:cubicBezTo>
                  <a:pt x="7748318" y="162765"/>
                  <a:pt x="7764581" y="171696"/>
                  <a:pt x="7785900" y="154493"/>
                </a:cubicBezTo>
                <a:cubicBezTo>
                  <a:pt x="7822539" y="158614"/>
                  <a:pt x="7915312" y="166523"/>
                  <a:pt x="7952584" y="170181"/>
                </a:cubicBezTo>
                <a:cubicBezTo>
                  <a:pt x="7998047" y="181004"/>
                  <a:pt x="8029749" y="207794"/>
                  <a:pt x="8058681" y="219431"/>
                </a:cubicBezTo>
                <a:cubicBezTo>
                  <a:pt x="8095466" y="185885"/>
                  <a:pt x="8090835" y="241759"/>
                  <a:pt x="8126175" y="240005"/>
                </a:cubicBezTo>
                <a:cubicBezTo>
                  <a:pt x="8163290" y="246246"/>
                  <a:pt x="8238799" y="256773"/>
                  <a:pt x="8281371" y="256875"/>
                </a:cubicBezTo>
                <a:cubicBezTo>
                  <a:pt x="8313651" y="251026"/>
                  <a:pt x="8346882" y="248570"/>
                  <a:pt x="8381609" y="240618"/>
                </a:cubicBezTo>
                <a:lnTo>
                  <a:pt x="8406759" y="232517"/>
                </a:lnTo>
                <a:lnTo>
                  <a:pt x="8426506" y="241842"/>
                </a:lnTo>
                <a:lnTo>
                  <a:pt x="8427949" y="240981"/>
                </a:lnTo>
                <a:cubicBezTo>
                  <a:pt x="8431925" y="239458"/>
                  <a:pt x="8436260" y="239096"/>
                  <a:pt x="8441468" y="241157"/>
                </a:cubicBezTo>
                <a:lnTo>
                  <a:pt x="8565757" y="255317"/>
                </a:lnTo>
                <a:lnTo>
                  <a:pt x="8573171" y="258426"/>
                </a:lnTo>
                <a:lnTo>
                  <a:pt x="8573548" y="258241"/>
                </a:lnTo>
                <a:cubicBezTo>
                  <a:pt x="8575650" y="258391"/>
                  <a:pt x="8618469" y="259217"/>
                  <a:pt x="8622021" y="261028"/>
                </a:cubicBezTo>
                <a:lnTo>
                  <a:pt x="8672650" y="254821"/>
                </a:lnTo>
                <a:cubicBezTo>
                  <a:pt x="8716151" y="260353"/>
                  <a:pt x="8748971" y="243487"/>
                  <a:pt x="8785543" y="263406"/>
                </a:cubicBezTo>
                <a:cubicBezTo>
                  <a:pt x="8826293" y="268498"/>
                  <a:pt x="8797654" y="254573"/>
                  <a:pt x="8830588" y="265483"/>
                </a:cubicBezTo>
                <a:cubicBezTo>
                  <a:pt x="8849202" y="267272"/>
                  <a:pt x="8877544" y="266277"/>
                  <a:pt x="8905142" y="264958"/>
                </a:cubicBezTo>
                <a:lnTo>
                  <a:pt x="8968582" y="262728"/>
                </a:lnTo>
                <a:lnTo>
                  <a:pt x="8972994" y="263284"/>
                </a:lnTo>
                <a:lnTo>
                  <a:pt x="9004605" y="258041"/>
                </a:lnTo>
                <a:lnTo>
                  <a:pt x="9016165" y="261258"/>
                </a:lnTo>
                <a:cubicBezTo>
                  <a:pt x="9028775" y="267579"/>
                  <a:pt x="9039083" y="277488"/>
                  <a:pt x="9043297" y="281547"/>
                </a:cubicBezTo>
                <a:lnTo>
                  <a:pt x="9048315" y="279264"/>
                </a:lnTo>
                <a:lnTo>
                  <a:pt x="9054706" y="278538"/>
                </a:lnTo>
                <a:lnTo>
                  <a:pt x="9070919" y="281810"/>
                </a:lnTo>
                <a:lnTo>
                  <a:pt x="9076813" y="283909"/>
                </a:lnTo>
                <a:cubicBezTo>
                  <a:pt x="9080948" y="285030"/>
                  <a:pt x="9083794" y="285362"/>
                  <a:pt x="9085871" y="285133"/>
                </a:cubicBezTo>
                <a:lnTo>
                  <a:pt x="9086159" y="284887"/>
                </a:lnTo>
                <a:lnTo>
                  <a:pt x="9134606" y="288168"/>
                </a:lnTo>
                <a:cubicBezTo>
                  <a:pt x="9149441" y="274272"/>
                  <a:pt x="9194106" y="309414"/>
                  <a:pt x="9195590" y="279568"/>
                </a:cubicBezTo>
                <a:cubicBezTo>
                  <a:pt x="9212898" y="284479"/>
                  <a:pt x="9220866" y="298055"/>
                  <a:pt x="9219336" y="278133"/>
                </a:cubicBezTo>
                <a:cubicBezTo>
                  <a:pt x="9225159" y="279201"/>
                  <a:pt x="9229164" y="278078"/>
                  <a:pt x="9232362" y="275894"/>
                </a:cubicBezTo>
                <a:lnTo>
                  <a:pt x="9283638" y="299924"/>
                </a:lnTo>
                <a:lnTo>
                  <a:pt x="9371484" y="329634"/>
                </a:lnTo>
                <a:lnTo>
                  <a:pt x="9404829" y="339038"/>
                </a:lnTo>
                <a:lnTo>
                  <a:pt x="9427021" y="358784"/>
                </a:lnTo>
                <a:cubicBezTo>
                  <a:pt x="9500124" y="364086"/>
                  <a:pt x="9604652" y="390635"/>
                  <a:pt x="9670844" y="405128"/>
                </a:cubicBezTo>
                <a:cubicBezTo>
                  <a:pt x="9688531" y="417998"/>
                  <a:pt x="9762277" y="426463"/>
                  <a:pt x="9816083" y="416573"/>
                </a:cubicBezTo>
                <a:lnTo>
                  <a:pt x="9936741" y="437044"/>
                </a:lnTo>
                <a:cubicBezTo>
                  <a:pt x="9978091" y="447025"/>
                  <a:pt x="10008641" y="443705"/>
                  <a:pt x="10050093" y="443783"/>
                </a:cubicBezTo>
                <a:cubicBezTo>
                  <a:pt x="10074709" y="448779"/>
                  <a:pt x="10088915" y="449258"/>
                  <a:pt x="10130090" y="459520"/>
                </a:cubicBezTo>
                <a:cubicBezTo>
                  <a:pt x="10137791" y="458564"/>
                  <a:pt x="10165777" y="459877"/>
                  <a:pt x="10173456" y="457749"/>
                </a:cubicBezTo>
                <a:lnTo>
                  <a:pt x="10218232" y="459820"/>
                </a:lnTo>
                <a:lnTo>
                  <a:pt x="10354176" y="471377"/>
                </a:lnTo>
                <a:cubicBezTo>
                  <a:pt x="10367946" y="478917"/>
                  <a:pt x="10417270" y="488110"/>
                  <a:pt x="10430681" y="481226"/>
                </a:cubicBezTo>
                <a:cubicBezTo>
                  <a:pt x="10441804" y="481366"/>
                  <a:pt x="10469025" y="490181"/>
                  <a:pt x="10478169" y="481774"/>
                </a:cubicBezTo>
                <a:cubicBezTo>
                  <a:pt x="10503830" y="488972"/>
                  <a:pt x="10531359" y="489751"/>
                  <a:pt x="10540907" y="485607"/>
                </a:cubicBezTo>
                <a:cubicBezTo>
                  <a:pt x="10569054" y="475472"/>
                  <a:pt x="10590882" y="489185"/>
                  <a:pt x="10614941" y="487592"/>
                </a:cubicBezTo>
                <a:cubicBezTo>
                  <a:pt x="10654657" y="492458"/>
                  <a:pt x="10645652" y="516778"/>
                  <a:pt x="10674098" y="521656"/>
                </a:cubicBezTo>
                <a:cubicBezTo>
                  <a:pt x="10737163" y="537583"/>
                  <a:pt x="10829686" y="559302"/>
                  <a:pt x="10874834" y="574867"/>
                </a:cubicBezTo>
                <a:cubicBezTo>
                  <a:pt x="10919981" y="590432"/>
                  <a:pt x="10878682" y="577481"/>
                  <a:pt x="10944981" y="615042"/>
                </a:cubicBezTo>
                <a:cubicBezTo>
                  <a:pt x="10976235" y="616974"/>
                  <a:pt x="10982969" y="648568"/>
                  <a:pt x="11006376" y="645957"/>
                </a:cubicBezTo>
                <a:cubicBezTo>
                  <a:pt x="11005343" y="630631"/>
                  <a:pt x="11047577" y="676048"/>
                  <a:pt x="11076308" y="675698"/>
                </a:cubicBezTo>
                <a:cubicBezTo>
                  <a:pt x="11093142" y="677175"/>
                  <a:pt x="11131116" y="681348"/>
                  <a:pt x="11148789" y="685041"/>
                </a:cubicBezTo>
                <a:cubicBezTo>
                  <a:pt x="11177310" y="688243"/>
                  <a:pt x="11217768" y="714725"/>
                  <a:pt x="11249129" y="684218"/>
                </a:cubicBezTo>
                <a:cubicBezTo>
                  <a:pt x="11276269" y="697037"/>
                  <a:pt x="11257432" y="693670"/>
                  <a:pt x="11299915" y="692177"/>
                </a:cubicBezTo>
                <a:cubicBezTo>
                  <a:pt x="11314401" y="703224"/>
                  <a:pt x="11371412" y="714421"/>
                  <a:pt x="11386973" y="708209"/>
                </a:cubicBezTo>
                <a:cubicBezTo>
                  <a:pt x="11425657" y="716286"/>
                  <a:pt x="11454555" y="715485"/>
                  <a:pt x="11500105" y="735014"/>
                </a:cubicBezTo>
                <a:cubicBezTo>
                  <a:pt x="11545172" y="751781"/>
                  <a:pt x="11573053" y="787789"/>
                  <a:pt x="11621735" y="789584"/>
                </a:cubicBezTo>
                <a:lnTo>
                  <a:pt x="11691200" y="867902"/>
                </a:lnTo>
                <a:cubicBezTo>
                  <a:pt x="11734106" y="911360"/>
                  <a:pt x="11773008" y="895495"/>
                  <a:pt x="11819427" y="911634"/>
                </a:cubicBezTo>
                <a:lnTo>
                  <a:pt x="11969720" y="964737"/>
                </a:lnTo>
                <a:cubicBezTo>
                  <a:pt x="12009110" y="978008"/>
                  <a:pt x="12010206" y="989588"/>
                  <a:pt x="12055766" y="991268"/>
                </a:cubicBezTo>
                <a:cubicBezTo>
                  <a:pt x="12105723" y="1003445"/>
                  <a:pt x="12068493" y="1020292"/>
                  <a:pt x="12171539" y="995427"/>
                </a:cubicBezTo>
                <a:cubicBezTo>
                  <a:pt x="12174929" y="995822"/>
                  <a:pt x="12180763" y="996228"/>
                  <a:pt x="12187831" y="996580"/>
                </a:cubicBezTo>
                <a:lnTo>
                  <a:pt x="12192000" y="996726"/>
                </a:lnTo>
                <a:lnTo>
                  <a:pt x="12192000" y="4939827"/>
                </a:lnTo>
                <a:lnTo>
                  <a:pt x="0" y="4939827"/>
                </a:lnTo>
                <a:lnTo>
                  <a:pt x="0" y="512043"/>
                </a:lnTo>
                <a:lnTo>
                  <a:pt x="7381" y="512580"/>
                </a:lnTo>
                <a:cubicBezTo>
                  <a:pt x="39359" y="514524"/>
                  <a:pt x="72732" y="514144"/>
                  <a:pt x="100029" y="504758"/>
                </a:cubicBezTo>
                <a:cubicBezTo>
                  <a:pt x="115935" y="525779"/>
                  <a:pt x="143126" y="489229"/>
                  <a:pt x="155244" y="525130"/>
                </a:cubicBezTo>
                <a:cubicBezTo>
                  <a:pt x="173881" y="522487"/>
                  <a:pt x="242791" y="514086"/>
                  <a:pt x="254366" y="534449"/>
                </a:cubicBezTo>
                <a:cubicBezTo>
                  <a:pt x="303041" y="537382"/>
                  <a:pt x="380161" y="541650"/>
                  <a:pt x="447292" y="542725"/>
                </a:cubicBezTo>
                <a:cubicBezTo>
                  <a:pt x="530282" y="553078"/>
                  <a:pt x="572130" y="539673"/>
                  <a:pt x="628105" y="547853"/>
                </a:cubicBezTo>
                <a:cubicBezTo>
                  <a:pt x="661608" y="509671"/>
                  <a:pt x="746152" y="605137"/>
                  <a:pt x="783146" y="591799"/>
                </a:cubicBezTo>
                <a:cubicBezTo>
                  <a:pt x="862499" y="590113"/>
                  <a:pt x="949481" y="579142"/>
                  <a:pt x="1043676" y="591887"/>
                </a:cubicBezTo>
                <a:cubicBezTo>
                  <a:pt x="1120353" y="576991"/>
                  <a:pt x="1172004" y="553592"/>
                  <a:pt x="1281816" y="520946"/>
                </a:cubicBezTo>
                <a:cubicBezTo>
                  <a:pt x="1339915" y="511282"/>
                  <a:pt x="1459480" y="554579"/>
                  <a:pt x="1486347" y="487310"/>
                </a:cubicBezTo>
                <a:cubicBezTo>
                  <a:pt x="1507765" y="532008"/>
                  <a:pt x="1539168" y="465954"/>
                  <a:pt x="1568079" y="462531"/>
                </a:cubicBezTo>
                <a:cubicBezTo>
                  <a:pt x="1587821" y="491525"/>
                  <a:pt x="1601468" y="469316"/>
                  <a:pt x="1622516" y="466058"/>
                </a:cubicBezTo>
                <a:cubicBezTo>
                  <a:pt x="1630056" y="483510"/>
                  <a:pt x="1647504" y="484261"/>
                  <a:pt x="1655457" y="465359"/>
                </a:cubicBezTo>
                <a:cubicBezTo>
                  <a:pt x="1651800" y="419723"/>
                  <a:pt x="1709718" y="447719"/>
                  <a:pt x="1717454" y="417203"/>
                </a:cubicBezTo>
                <a:cubicBezTo>
                  <a:pt x="1753115" y="414011"/>
                  <a:pt x="1882851" y="412376"/>
                  <a:pt x="1913794" y="365255"/>
                </a:cubicBezTo>
                <a:cubicBezTo>
                  <a:pt x="2001060" y="361067"/>
                  <a:pt x="2099559" y="366414"/>
                  <a:pt x="2129762" y="367832"/>
                </a:cubicBezTo>
                <a:cubicBezTo>
                  <a:pt x="2215380" y="355065"/>
                  <a:pt x="2248807" y="343296"/>
                  <a:pt x="2376970" y="350129"/>
                </a:cubicBezTo>
                <a:cubicBezTo>
                  <a:pt x="2393251" y="360463"/>
                  <a:pt x="2473371" y="379419"/>
                  <a:pt x="2480155" y="359227"/>
                </a:cubicBezTo>
                <a:cubicBezTo>
                  <a:pt x="2520060" y="359505"/>
                  <a:pt x="2561270" y="311415"/>
                  <a:pt x="2586782" y="339352"/>
                </a:cubicBezTo>
                <a:cubicBezTo>
                  <a:pt x="2585230" y="294982"/>
                  <a:pt x="2653633" y="316689"/>
                  <a:pt x="2679617" y="305383"/>
                </a:cubicBezTo>
                <a:cubicBezTo>
                  <a:pt x="2721434" y="266011"/>
                  <a:pt x="2746765" y="276002"/>
                  <a:pt x="2788947" y="250375"/>
                </a:cubicBezTo>
                <a:cubicBezTo>
                  <a:pt x="2851672" y="235447"/>
                  <a:pt x="2913075" y="252766"/>
                  <a:pt x="2965530" y="245958"/>
                </a:cubicBezTo>
                <a:cubicBezTo>
                  <a:pt x="3001911" y="238336"/>
                  <a:pt x="3090203" y="217828"/>
                  <a:pt x="3103677" y="209527"/>
                </a:cubicBezTo>
                <a:lnTo>
                  <a:pt x="3126759" y="211226"/>
                </a:lnTo>
                <a:cubicBezTo>
                  <a:pt x="3136908" y="211889"/>
                  <a:pt x="3148903" y="212490"/>
                  <a:pt x="3164020" y="212779"/>
                </a:cubicBezTo>
                <a:cubicBezTo>
                  <a:pt x="3225474" y="210084"/>
                  <a:pt x="3231859" y="218227"/>
                  <a:pt x="3285019" y="220535"/>
                </a:cubicBezTo>
                <a:cubicBezTo>
                  <a:pt x="3318541" y="222809"/>
                  <a:pt x="3359787" y="223898"/>
                  <a:pt x="3365154" y="226416"/>
                </a:cubicBezTo>
                <a:lnTo>
                  <a:pt x="3367507" y="225416"/>
                </a:lnTo>
                <a:cubicBezTo>
                  <a:pt x="3377583" y="223667"/>
                  <a:pt x="3383502" y="224760"/>
                  <a:pt x="3387567" y="227103"/>
                </a:cubicBezTo>
                <a:lnTo>
                  <a:pt x="3498001" y="231941"/>
                </a:lnTo>
                <a:cubicBezTo>
                  <a:pt x="3513569" y="226158"/>
                  <a:pt x="3539132" y="232525"/>
                  <a:pt x="3561557" y="228095"/>
                </a:cubicBezTo>
                <a:cubicBezTo>
                  <a:pt x="3574944" y="230843"/>
                  <a:pt x="3597426" y="216287"/>
                  <a:pt x="3611920" y="218094"/>
                </a:cubicBezTo>
                <a:lnTo>
                  <a:pt x="3620528" y="218788"/>
                </a:lnTo>
                <a:lnTo>
                  <a:pt x="3620766" y="218511"/>
                </a:lnTo>
                <a:cubicBezTo>
                  <a:pt x="3622780" y="218042"/>
                  <a:pt x="3625663" y="218038"/>
                  <a:pt x="3629977" y="218664"/>
                </a:cubicBezTo>
                <a:lnTo>
                  <a:pt x="3636217" y="220048"/>
                </a:lnTo>
                <a:lnTo>
                  <a:pt x="3709484" y="186927"/>
                </a:lnTo>
                <a:cubicBezTo>
                  <a:pt x="3731015" y="183190"/>
                  <a:pt x="3745790" y="180810"/>
                  <a:pt x="3761342" y="177474"/>
                </a:cubicBezTo>
                <a:lnTo>
                  <a:pt x="3799748" y="167154"/>
                </a:lnTo>
                <a:lnTo>
                  <a:pt x="3922756" y="194044"/>
                </a:lnTo>
                <a:cubicBezTo>
                  <a:pt x="3960877" y="203465"/>
                  <a:pt x="3965250" y="215357"/>
                  <a:pt x="4028476" y="223679"/>
                </a:cubicBezTo>
                <a:cubicBezTo>
                  <a:pt x="4088751" y="228019"/>
                  <a:pt x="4139112" y="248870"/>
                  <a:pt x="4191582" y="238952"/>
                </a:cubicBezTo>
                <a:cubicBezTo>
                  <a:pt x="4210842" y="254091"/>
                  <a:pt x="4229809" y="260810"/>
                  <a:pt x="4251024" y="240874"/>
                </a:cubicBezTo>
                <a:cubicBezTo>
                  <a:pt x="4306627" y="250935"/>
                  <a:pt x="4317066" y="281625"/>
                  <a:pt x="4355275" y="260205"/>
                </a:cubicBezTo>
                <a:cubicBezTo>
                  <a:pt x="4390577" y="327090"/>
                  <a:pt x="4385658" y="272111"/>
                  <a:pt x="4423807" y="270366"/>
                </a:cubicBezTo>
                <a:cubicBezTo>
                  <a:pt x="4457666" y="271864"/>
                  <a:pt x="4523223" y="267475"/>
                  <a:pt x="4558432" y="269194"/>
                </a:cubicBezTo>
                <a:cubicBezTo>
                  <a:pt x="4594553" y="230955"/>
                  <a:pt x="4596517" y="287120"/>
                  <a:pt x="4635061" y="280682"/>
                </a:cubicBezTo>
                <a:cubicBezTo>
                  <a:pt x="4676560" y="281955"/>
                  <a:pt x="4741782" y="292968"/>
                  <a:pt x="4807427" y="276835"/>
                </a:cubicBezTo>
                <a:cubicBezTo>
                  <a:pt x="4876769" y="256626"/>
                  <a:pt x="4951997" y="249407"/>
                  <a:pt x="5028933" y="183887"/>
                </a:cubicBezTo>
                <a:cubicBezTo>
                  <a:pt x="5044713" y="164149"/>
                  <a:pt x="5073685" y="161161"/>
                  <a:pt x="5093642" y="177214"/>
                </a:cubicBezTo>
                <a:cubicBezTo>
                  <a:pt x="5097077" y="179978"/>
                  <a:pt x="5100108" y="183212"/>
                  <a:pt x="5102642" y="186816"/>
                </a:cubicBezTo>
                <a:cubicBezTo>
                  <a:pt x="5150234" y="139156"/>
                  <a:pt x="5169674" y="190314"/>
                  <a:pt x="5193590" y="156458"/>
                </a:cubicBezTo>
                <a:cubicBezTo>
                  <a:pt x="5257854" y="151722"/>
                  <a:pt x="5301917" y="175841"/>
                  <a:pt x="5323922" y="146332"/>
                </a:cubicBezTo>
                <a:cubicBezTo>
                  <a:pt x="5355266" y="153538"/>
                  <a:pt x="5392601" y="198271"/>
                  <a:pt x="5421860" y="167298"/>
                </a:cubicBezTo>
                <a:cubicBezTo>
                  <a:pt x="5420630" y="196364"/>
                  <a:pt x="5461576" y="151467"/>
                  <a:pt x="5476948" y="173249"/>
                </a:cubicBezTo>
                <a:cubicBezTo>
                  <a:pt x="5487334" y="191763"/>
                  <a:pt x="5502178" y="182456"/>
                  <a:pt x="5516842" y="184018"/>
                </a:cubicBezTo>
                <a:cubicBezTo>
                  <a:pt x="5533140" y="200158"/>
                  <a:pt x="5599828" y="189750"/>
                  <a:pt x="5619415" y="176781"/>
                </a:cubicBezTo>
                <a:cubicBezTo>
                  <a:pt x="5690073" y="168499"/>
                  <a:pt x="5748631" y="186964"/>
                  <a:pt x="5789867" y="150304"/>
                </a:cubicBezTo>
                <a:cubicBezTo>
                  <a:pt x="5802836" y="146282"/>
                  <a:pt x="5814753" y="145947"/>
                  <a:pt x="5825953" y="147907"/>
                </a:cubicBezTo>
                <a:lnTo>
                  <a:pt x="5856168" y="158719"/>
                </a:lnTo>
                <a:lnTo>
                  <a:pt x="5862476" y="172447"/>
                </a:lnTo>
                <a:lnTo>
                  <a:pt x="5882195" y="173195"/>
                </a:lnTo>
                <a:lnTo>
                  <a:pt x="5952585" y="161012"/>
                </a:lnTo>
                <a:cubicBezTo>
                  <a:pt x="5962273" y="166588"/>
                  <a:pt x="5992020" y="151579"/>
                  <a:pt x="6001964" y="154786"/>
                </a:cubicBezTo>
                <a:cubicBezTo>
                  <a:pt x="6061748" y="122178"/>
                  <a:pt x="6101539" y="131534"/>
                  <a:pt x="6184207" y="132658"/>
                </a:cubicBezTo>
                <a:cubicBezTo>
                  <a:pt x="6266582" y="127016"/>
                  <a:pt x="6286876" y="151859"/>
                  <a:pt x="6415830" y="136006"/>
                </a:cubicBezTo>
                <a:cubicBezTo>
                  <a:pt x="6563502" y="116945"/>
                  <a:pt x="6684679" y="79367"/>
                  <a:pt x="6756965" y="57636"/>
                </a:cubicBezTo>
                <a:cubicBezTo>
                  <a:pt x="6761544" y="48663"/>
                  <a:pt x="6812642" y="36519"/>
                  <a:pt x="6819400" y="30742"/>
                </a:cubicBezTo>
                <a:lnTo>
                  <a:pt x="6986370" y="12659"/>
                </a:lnTo>
                <a:lnTo>
                  <a:pt x="6989536" y="14528"/>
                </a:lnTo>
                <a:cubicBezTo>
                  <a:pt x="7002946" y="17364"/>
                  <a:pt x="7010700" y="14716"/>
                  <a:pt x="7015933" y="9653"/>
                </a:cubicBezTo>
                <a:lnTo>
                  <a:pt x="7020592" y="1651"/>
                </a:lnTo>
                <a:lnTo>
                  <a:pt x="7025905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9A697F-DAC6-3CF1-3BF3-F3C2B5361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744" y="5198168"/>
            <a:ext cx="9859618" cy="6427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uk-UA" sz="3600" b="1" dirty="0">
                <a:solidFill>
                  <a:schemeClr val="accent6"/>
                </a:solidFill>
              </a:rPr>
              <a:t>О</a:t>
            </a:r>
            <a:r>
              <a:rPr lang="en-US" sz="3600" b="1" dirty="0" err="1">
                <a:solidFill>
                  <a:schemeClr val="accent6"/>
                </a:solidFill>
              </a:rPr>
              <a:t>чіку</a:t>
            </a:r>
            <a:r>
              <a:rPr lang="uk-UA" sz="3600" b="1" dirty="0" err="1">
                <a:solidFill>
                  <a:schemeClr val="accent6"/>
                </a:solidFill>
              </a:rPr>
              <a:t>ємо</a:t>
            </a:r>
            <a:endParaRPr lang="en-US" sz="3600" b="1" dirty="0">
              <a:solidFill>
                <a:schemeClr val="accent6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D0E4C49-3AD0-4E38-83C6-5AB19CC6A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8774" y="5928655"/>
            <a:ext cx="7831559" cy="410689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3200" dirty="0" err="1"/>
              <a:t>Про</a:t>
            </a:r>
            <a:r>
              <a:rPr lang="en-US" sz="3200" dirty="0"/>
              <a:t> </a:t>
            </a:r>
            <a:r>
              <a:rPr lang="en-US" sz="3200" dirty="0" err="1"/>
              <a:t>що</a:t>
            </a:r>
            <a:r>
              <a:rPr lang="en-US" sz="3200" dirty="0"/>
              <a:t> </a:t>
            </a:r>
            <a:r>
              <a:rPr lang="en-US" sz="3200" dirty="0" err="1"/>
              <a:t>буде</a:t>
            </a:r>
            <a:r>
              <a:rPr lang="en-US" sz="3200" dirty="0"/>
              <a:t> </a:t>
            </a:r>
            <a:r>
              <a:rPr lang="en-US" sz="3200" dirty="0" err="1"/>
              <a:t>поезія</a:t>
            </a:r>
            <a:r>
              <a:rPr lang="en-US" sz="3200" dirty="0"/>
              <a:t> з </a:t>
            </a:r>
            <a:r>
              <a:rPr lang="en-US" sz="3200" dirty="0" err="1"/>
              <a:t>таким</a:t>
            </a:r>
            <a:r>
              <a:rPr lang="en-US" sz="3200" dirty="0"/>
              <a:t> </a:t>
            </a:r>
            <a:r>
              <a:rPr lang="en-US" sz="3200" dirty="0" err="1"/>
              <a:t>заголовком</a:t>
            </a:r>
            <a:r>
              <a:rPr lang="en-US" sz="3200" dirty="0"/>
              <a:t>?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389D0BC-BA1D-4360-88F9-D9ECCBDAB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17950" y="647758"/>
            <a:ext cx="8355105" cy="4392652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A9FA244-245F-F532-9C90-EFF5F40246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526" r="1" b="14256"/>
          <a:stretch/>
        </p:blipFill>
        <p:spPr>
          <a:xfrm>
            <a:off x="2079812" y="805516"/>
            <a:ext cx="8032376" cy="407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984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E03EA8-399C-9227-EAC0-005E4C4F3A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014" b="26736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23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6C9A16-0405-4A7F-A335-679E24E65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solidFill>
                  <a:schemeClr val="accent6"/>
                </a:solidFill>
              </a:rPr>
              <a:t>Ознайомлюємось</a:t>
            </a:r>
            <a:endParaRPr lang="en-US" sz="3600" b="1" dirty="0">
              <a:solidFill>
                <a:schemeClr val="accent6"/>
              </a:solidFill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DCC9E44-2072-5934-6FDA-646C184039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4593021" cy="2619839"/>
          </a:xfrm>
        </p:spPr>
        <p:txBody>
          <a:bodyPr anchor="ctr">
            <a:normAutofit/>
          </a:bodyPr>
          <a:lstStyle/>
          <a:p>
            <a:r>
              <a:rPr lang="uk-UA" sz="2000" dirty="0"/>
              <a:t>Які враження? </a:t>
            </a:r>
          </a:p>
          <a:p>
            <a:r>
              <a:rPr lang="uk-UA" sz="2000" dirty="0"/>
              <a:t>Чи справдились очікування?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75097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90341A-2F98-A1C0-714D-DB717D2BE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072" y="0"/>
            <a:ext cx="5471928" cy="714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14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C0A1ED06-4733-4020-9C60-81D4D8014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B0CA3509-3AF9-45FE-93ED-57BB5D5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7388" y="181576"/>
            <a:ext cx="11823637" cy="650108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548870-3A77-2D4B-ECE5-6073BC14A6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l="13846" r="24955" b="1"/>
          <a:stretch/>
        </p:blipFill>
        <p:spPr>
          <a:xfrm>
            <a:off x="181899" y="182880"/>
            <a:ext cx="5915025" cy="649978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82B19D-E422-C211-989C-53080035AF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0000"/>
          </a:blip>
          <a:srcRect l="3636" r="5358" b="-3"/>
          <a:stretch/>
        </p:blipFill>
        <p:spPr>
          <a:xfrm>
            <a:off x="5944848" y="103105"/>
            <a:ext cx="5915025" cy="649978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258C45-D181-553B-E0BE-804BF25FB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5920" y="103105"/>
            <a:ext cx="10551153" cy="1290517"/>
          </a:xfrm>
        </p:spPr>
        <p:txBody>
          <a:bodyPr anchor="b">
            <a:normAutofit/>
          </a:bodyPr>
          <a:lstStyle/>
          <a:p>
            <a:r>
              <a:rPr lang="uk-UA" sz="4000" dirty="0">
                <a:solidFill>
                  <a:srgbClr val="FFFFFF"/>
                </a:solidFill>
              </a:rPr>
              <a:t>Тарас Кремінь  Дмитро Кремінь</a:t>
            </a:r>
            <a:endParaRPr lang="en-US" sz="4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748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90341A-2F98-A1C0-714D-DB717D2BE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072" y="0"/>
            <a:ext cx="5471928" cy="7142113"/>
          </a:xfrm>
          <a:prstGeom prst="rect">
            <a:avLst/>
          </a:prstGeom>
        </p:spPr>
      </p:pic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74E91E0-A0F6-66B2-20F5-34CBECF0DE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23697" y="305413"/>
            <a:ext cx="5389175" cy="2019776"/>
          </a:xfrm>
        </p:spPr>
        <p:txBody>
          <a:bodyPr>
            <a:normAutofit lnSpcReduction="10000"/>
          </a:bodyPr>
          <a:lstStyle/>
          <a:p>
            <a:r>
              <a:rPr lang="uk-UA" sz="4800">
                <a:solidFill>
                  <a:schemeClr val="accent6"/>
                </a:solidFill>
              </a:rPr>
              <a:t>Читаємо</a:t>
            </a:r>
            <a:r>
              <a:rPr lang="uk-UA" sz="5800">
                <a:solidFill>
                  <a:schemeClr val="accent6"/>
                </a:solidFill>
              </a:rPr>
              <a:t>. </a:t>
            </a:r>
            <a:r>
              <a:rPr lang="uk-UA" sz="4800">
                <a:solidFill>
                  <a:schemeClr val="accent6"/>
                </a:solidFill>
              </a:rPr>
              <a:t>Зупиняємось</a:t>
            </a:r>
            <a:r>
              <a:rPr lang="uk-UA" sz="5800">
                <a:solidFill>
                  <a:schemeClr val="accent6"/>
                </a:solidFill>
              </a:rPr>
              <a:t>.</a:t>
            </a:r>
            <a:endParaRPr lang="uk-UA" sz="2800">
              <a:solidFill>
                <a:schemeClr val="accent6"/>
              </a:solidFill>
            </a:endParaRPr>
          </a:p>
          <a:p>
            <a:r>
              <a:rPr lang="uk-UA" sz="2000"/>
              <a:t>Переходимо на джамборд.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82681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A533FA-205B-0287-640B-EE9327CDF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chemeClr val="accent6"/>
                </a:solidFill>
              </a:rPr>
              <a:t>Визначаємось</a:t>
            </a:r>
            <a:endParaRPr lang="en-US" b="1" dirty="0">
              <a:solidFill>
                <a:schemeClr val="accent6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EACB8B7-23C8-4920-FFFB-93CC0C57E2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521" r="27561" b="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3B4D6E7-BBFA-C9C5-50FE-EA420C405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3788" y="2333297"/>
            <a:ext cx="4840010" cy="384366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uk-UA" sz="2000" dirty="0"/>
          </a:p>
          <a:p>
            <a:pPr marL="514350" indent="-514350">
              <a:buFont typeface="+mj-lt"/>
              <a:buAutoNum type="arabicPeriod"/>
            </a:pPr>
            <a:r>
              <a:rPr lang="uk-UA" sz="3600" dirty="0"/>
              <a:t>Чому цей вірш варто вивчити в школі?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3600" dirty="0"/>
              <a:t>Чому цей вірш є улюбленим у сина – Тараса Дмитровича?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40205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95EA32-A821-0F1C-F514-90A36FD3A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1"/>
            <a:ext cx="4195674" cy="2052522"/>
          </a:xfrm>
        </p:spPr>
        <p:txBody>
          <a:bodyPr anchor="b">
            <a:normAutofit/>
          </a:bodyPr>
          <a:lstStyle/>
          <a:p>
            <a:r>
              <a:rPr lang="uk-UA" b="1" dirty="0">
                <a:solidFill>
                  <a:schemeClr val="accent6"/>
                </a:solidFill>
              </a:rPr>
              <a:t>Висловлюємось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C31CA7-291C-88B0-718E-C045DDE461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3" b="-3"/>
          <a:stretch/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13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DC1497A-8896-1775-C7C6-662E0F524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716" y="2990818"/>
            <a:ext cx="2329530" cy="2913872"/>
          </a:xfrm>
        </p:spPr>
        <p:txBody>
          <a:bodyPr anchor="t">
            <a:normAutofit/>
          </a:bodyPr>
          <a:lstStyle/>
          <a:p>
            <a:r>
              <a:rPr lang="uk-UA" sz="3600" dirty="0">
                <a:solidFill>
                  <a:schemeClr val="tx1">
                    <a:alpha val="80000"/>
                  </a:schemeClr>
                </a:solidFill>
              </a:rPr>
              <a:t>Якого кольору ця поезія?</a:t>
            </a:r>
          </a:p>
          <a:p>
            <a:pPr marL="0" indent="0">
              <a:buNone/>
            </a:pP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7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9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04650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4344</TotalTime>
  <Words>145</Words>
  <Application>Microsoft Office PowerPoint</Application>
  <PresentationFormat>Широкий екран</PresentationFormat>
  <Paragraphs>36</Paragraphs>
  <Slides>12</Slides>
  <Notes>0</Notes>
  <HiddenSlides>1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Тема Office</vt:lpstr>
      <vt:lpstr>Урок літератури занадто короткий, щоб…</vt:lpstr>
      <vt:lpstr>Розшифровуємо</vt:lpstr>
      <vt:lpstr>Очікуємо</vt:lpstr>
      <vt:lpstr>Ознайомлюємось</vt:lpstr>
      <vt:lpstr>Презентація PowerPoint</vt:lpstr>
      <vt:lpstr>Тарас Кремінь  Дмитро Кремінь</vt:lpstr>
      <vt:lpstr>Презентація PowerPoint</vt:lpstr>
      <vt:lpstr>Визначаємось</vt:lpstr>
      <vt:lpstr>Висловлюємось</vt:lpstr>
      <vt:lpstr>Якого кольору поезія?</vt:lpstr>
      <vt:lpstr>Урок літератури занадто короткий, щоб…</vt:lpstr>
      <vt:lpstr>Урок літератури занадто короткий, щоб…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Робота з заголовком</dc:title>
  <dc:creator>Hanna Novytska</dc:creator>
  <cp:lastModifiedBy>user</cp:lastModifiedBy>
  <cp:revision>3</cp:revision>
  <dcterms:created xsi:type="dcterms:W3CDTF">2023-02-20T08:16:10Z</dcterms:created>
  <dcterms:modified xsi:type="dcterms:W3CDTF">2023-10-19T18:16:54Z</dcterms:modified>
</cp:coreProperties>
</file>