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3" r:id="rId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11560" y="4437112"/>
            <a:ext cx="7920880" cy="2160240"/>
          </a:xfrm>
        </p:spPr>
        <p:txBody>
          <a:bodyPr>
            <a:normAutofit fontScale="92500" lnSpcReduction="10000"/>
          </a:bodyPr>
          <a:lstStyle/>
          <a:p>
            <a:pPr marL="18288" indent="0" algn="ctr">
              <a:buNone/>
            </a:pPr>
            <a:r>
              <a:rPr lang="uk-UA" sz="2800" dirty="0">
                <a:effectLst/>
              </a:rPr>
              <a:t/>
            </a:r>
            <a:br>
              <a:rPr lang="uk-UA" sz="2800" dirty="0">
                <a:effectLst/>
              </a:rPr>
            </a:br>
            <a:r>
              <a:rPr lang="uk-UA" sz="2800" b="1" dirty="0" smtClean="0">
                <a:effectLst/>
              </a:rPr>
              <a:t>Тернопільська загальноосвітня школа</a:t>
            </a:r>
          </a:p>
          <a:p>
            <a:pPr marL="18288" indent="0" algn="ctr">
              <a:buNone/>
            </a:pPr>
            <a:r>
              <a:rPr lang="uk-UA" sz="2800" b="1" dirty="0" smtClean="0">
                <a:effectLst/>
              </a:rPr>
              <a:t> </a:t>
            </a:r>
            <a:r>
              <a:rPr lang="uk-UA" sz="2800" b="1" dirty="0">
                <a:effectLst/>
              </a:rPr>
              <a:t>І-ІІІ ступенів № </a:t>
            </a:r>
            <a:r>
              <a:rPr lang="uk-UA" sz="2800" b="1" dirty="0">
                <a:effectLst/>
              </a:rPr>
              <a:t>2</a:t>
            </a:r>
            <a:r>
              <a:rPr lang="uk-UA" sz="2800" b="1" dirty="0" smtClean="0">
                <a:effectLst/>
              </a:rPr>
              <a:t>3</a:t>
            </a:r>
            <a:endParaRPr lang="uk-UA" sz="2800" dirty="0">
              <a:effectLst/>
            </a:endParaRPr>
          </a:p>
          <a:p>
            <a:pPr marL="18288" indent="0" algn="ctr">
              <a:buNone/>
            </a:pPr>
            <a:r>
              <a:rPr lang="uk-UA" sz="2800" b="1" dirty="0" smtClean="0">
                <a:effectLst/>
              </a:rPr>
              <a:t>Тернопільської </a:t>
            </a:r>
            <a:r>
              <a:rPr lang="uk-UA" sz="2800" b="1" dirty="0">
                <a:effectLst/>
              </a:rPr>
              <a:t>міської ради </a:t>
            </a:r>
            <a:endParaRPr lang="uk-UA" sz="2800" b="1" dirty="0" smtClean="0">
              <a:effectLst/>
            </a:endParaRPr>
          </a:p>
          <a:p>
            <a:pPr marL="18288" indent="0" algn="ctr">
              <a:buNone/>
            </a:pPr>
            <a:r>
              <a:rPr lang="uk-UA" sz="2800" b="1" dirty="0" smtClean="0">
                <a:effectLst/>
              </a:rPr>
              <a:t>Тернопільської </a:t>
            </a:r>
            <a:r>
              <a:rPr lang="uk-UA" sz="2800" b="1" dirty="0">
                <a:effectLst/>
              </a:rPr>
              <a:t>області</a:t>
            </a:r>
            <a:endParaRPr lang="uk-UA" sz="2800" dirty="0">
              <a:effectLst/>
            </a:endParaRPr>
          </a:p>
          <a:p>
            <a:pPr marL="18288" indent="0" algn="ctr">
              <a:buNone/>
            </a:pPr>
            <a:endParaRPr lang="uk-UA" sz="2800" dirty="0"/>
          </a:p>
        </p:txBody>
      </p:sp>
      <p:pic>
        <p:nvPicPr>
          <p:cNvPr id="1026" name="Picture 2" descr="C:\Users\acer\Desktop\4eadae682909e5571fe2c1a4fc6acd34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0990"/>
            <a:ext cx="4716876" cy="408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60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E:\IMG_20190312_1555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92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 descr="E:\IMG_20190312_1556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311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">
  <a:themeElements>
    <a:clrScheme name="Базова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14</TotalTime>
  <Words>0</Words>
  <Application>Microsoft Office PowerPoint</Application>
  <PresentationFormat>Екран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4" baseType="lpstr">
      <vt:lpstr>Базова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acer</cp:lastModifiedBy>
  <cp:revision>9</cp:revision>
  <dcterms:created xsi:type="dcterms:W3CDTF">2010-02-23T11:30:32Z</dcterms:created>
  <dcterms:modified xsi:type="dcterms:W3CDTF">2019-04-02T02:11:59Z</dcterms:modified>
</cp:coreProperties>
</file>