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11560" y="4437112"/>
            <a:ext cx="7920880" cy="216024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800" dirty="0" smtClean="0">
                <a:effectLst/>
              </a:rPr>
              <a:t>Державний професійно-технічний навчальний заклад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2800" dirty="0" smtClean="0">
                <a:effectLst/>
              </a:rPr>
              <a:t>«</a:t>
            </a:r>
            <a:r>
              <a:rPr lang="uk-UA" sz="2800" dirty="0">
                <a:effectLst/>
              </a:rPr>
              <a:t>Тернопільське вище професійне училище сфери послуг та туризму»</a:t>
            </a:r>
            <a:endParaRPr lang="uk-UA" sz="2800" dirty="0"/>
          </a:p>
        </p:txBody>
      </p:sp>
      <p:pic>
        <p:nvPicPr>
          <p:cNvPr id="1026" name="Picture 2" descr="C:\Users\acer\Desktop\4eadae682909e5571fe2c1a4fc6acd34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0990"/>
            <a:ext cx="4716876" cy="408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6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C:\Users\admin\Desktop\2 ФОТО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1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C:\Users\admin\Desktop\1 ФОТО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2217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">
  <a:themeElements>
    <a:clrScheme name="Базова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</TotalTime>
  <Words>14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Базова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admin</cp:lastModifiedBy>
  <cp:revision>5</cp:revision>
  <dcterms:created xsi:type="dcterms:W3CDTF">2010-02-23T11:30:32Z</dcterms:created>
  <dcterms:modified xsi:type="dcterms:W3CDTF">2019-04-02T12:54:09Z</dcterms:modified>
</cp:coreProperties>
</file>